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7"/>
  </p:notesMasterIdLst>
  <p:handoutMasterIdLst>
    <p:handoutMasterId r:id="rId18"/>
  </p:handoutMasterIdLst>
  <p:sldIdLst>
    <p:sldId id="2134960298" r:id="rId5"/>
    <p:sldId id="2147471865" r:id="rId6"/>
    <p:sldId id="2147471859" r:id="rId7"/>
    <p:sldId id="2147471861" r:id="rId8"/>
    <p:sldId id="2147471866" r:id="rId9"/>
    <p:sldId id="2147471862" r:id="rId10"/>
    <p:sldId id="2147471850" r:id="rId11"/>
    <p:sldId id="2147471845" r:id="rId12"/>
    <p:sldId id="2147471863" r:id="rId13"/>
    <p:sldId id="2147471864" r:id="rId14"/>
    <p:sldId id="392" r:id="rId15"/>
    <p:sldId id="2134960296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6AA176-8509-4547-96C6-130AA805C932}">
          <p14:sldIdLst>
            <p14:sldId id="2134960298"/>
            <p14:sldId id="2147471865"/>
            <p14:sldId id="2147471859"/>
            <p14:sldId id="2147471861"/>
            <p14:sldId id="2147471866"/>
            <p14:sldId id="2147471862"/>
            <p14:sldId id="2147471850"/>
            <p14:sldId id="2147471845"/>
            <p14:sldId id="2147471863"/>
            <p14:sldId id="2147471864"/>
            <p14:sldId id="392"/>
            <p14:sldId id="2134960296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861" userDrawn="1">
          <p15:clr>
            <a:srgbClr val="A4A3A4"/>
          </p15:clr>
        </p15:guide>
        <p15:guide id="5" pos="7287" userDrawn="1">
          <p15:clr>
            <a:srgbClr val="A4A3A4"/>
          </p15:clr>
        </p15:guide>
        <p15:guide id="8" pos="3681" userDrawn="1">
          <p15:clr>
            <a:srgbClr val="A4A3A4"/>
          </p15:clr>
        </p15:guide>
        <p15:guide id="9" orient="horz" pos="1230" userDrawn="1">
          <p15:clr>
            <a:srgbClr val="A4A3A4"/>
          </p15:clr>
        </p15:guide>
        <p15:guide id="10" orient="horz" pos="3158" userDrawn="1">
          <p15:clr>
            <a:srgbClr val="A4A3A4"/>
          </p15:clr>
        </p15:guide>
        <p15:guide id="11" pos="4271" userDrawn="1">
          <p15:clr>
            <a:srgbClr val="A4A3A4"/>
          </p15:clr>
        </p15:guide>
        <p15:guide id="1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20AF2A-725B-C498-8457-70EABAE39B9E}" name="Agnes Matheson" initials="AM" userId="S::amatheson@asthma.org.au::fa233fb2-f0ce-457f-b89d-f62605b15b6a" providerId="AD"/>
  <p188:author id="{67B0D74E-7EF9-93AC-867B-5DEEF4935A3D}" name="Ciara O'Hanlon" initials="" userId="S::cohanlon@asthma.org.au::419d0500-41ad-41d8-b255-854187eb0cd3" providerId="AD"/>
  <p188:author id="{8F5BE35B-6B78-94C5-32EC-F44EBA6085AC}" name="Lauren Vaughan" initials="" userId="S::LVaughan@asthma.org.au::45e32053-7dcd-44f9-8be2-10bc938054b6" providerId="AD"/>
  <p188:author id="{48BCBB7E-8D02-77DD-C92F-D286EF4B5F19}" name="Anthony Flynn" initials="AF" userId="S::AFlynn@asthma.org.au::5f014169-312d-4a56-aefd-ada089b39cc7" providerId="AD"/>
  <p188:author id="{B64658A6-7A7A-5706-8DD1-8252E9123A9D}" name="Cathryn Berry" initials="CSB" userId="Cathryn Berry" providerId="None"/>
  <p188:author id="{C811C1DA-A4B3-8FD9-F0F5-53D0EFC2842F}" name="Cathryn Berry" initials="CB" userId="S::cberry@asthma.org.au::d30bd379-a3a9-46c0-8c29-8fff9466033b" providerId="AD"/>
  <p188:author id="{7955C3F1-D17D-AC6C-E76C-45B4FD99F8A6}" name="Jess Tyler" initials="JT" userId="S::jtyler@asthma.org.au::68fbcb5c-aa78-4e25-802b-a3f41af439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2994D2"/>
    <a:srgbClr val="361A59"/>
    <a:srgbClr val="A5A5A5"/>
    <a:srgbClr val="A8D4EE"/>
    <a:srgbClr val="144A69"/>
    <a:srgbClr val="1F6F9D"/>
    <a:srgbClr val="272B58"/>
    <a:srgbClr val="E2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552EF-CB1E-48EF-988B-06B55248E946}" v="17" dt="2025-02-24T07:10:40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81697" autoAdjust="0"/>
  </p:normalViewPr>
  <p:slideViewPr>
    <p:cSldViewPr snapToGrid="0">
      <p:cViewPr varScale="1">
        <p:scale>
          <a:sx n="87" d="100"/>
          <a:sy n="87" d="100"/>
        </p:scale>
        <p:origin x="1680" y="78"/>
      </p:cViewPr>
      <p:guideLst>
        <p:guide orient="horz" pos="3861"/>
        <p:guide pos="7287"/>
        <p:guide pos="3681"/>
        <p:guide orient="horz" pos="1230"/>
        <p:guide orient="horz" pos="3158"/>
        <p:guide pos="4271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18A55-572B-3B09-5F25-32157A0B3F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50BD2-F421-7CCE-AC8F-A64B974F24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29F98-E9D1-496A-B137-01B3662B4B04}" type="datetimeFigureOut">
              <a:rPr lang="en-AU" smtClean="0"/>
              <a:t>25/02/2025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D1F16-1637-862F-7499-5ADC61C266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6EBC4-D0C7-D1F7-5E1F-534FA10768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775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9280-FFEB-47EF-9732-BAB5A5D04B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3984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54EDE-786A-4C09-AA00-93DDF6C534F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BFE0C-A573-4E0F-9BDF-13971472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6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.gov.au/statistics/health/health-conditions-and-risks/asthma/latest-release#managemen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w.gov.au/reports/burden-of-disease/australian-burden-of-disease-study-202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w.gov.au/reports/chronic-respiratory-conditions/asthm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ihw.gov.au/reports/hospitals/principal-diagnosis-data-cube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2770903.2022.208999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w.gov.au/reports/chronic-respiratory-conditions/asthm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w.gov.au/reports/chronic-respiratory-conditions/asthm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.gov.au/statistics/health/health-conditions-and-risks/asthma/latest-release#manageme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3" y="122238"/>
            <a:ext cx="2109787" cy="118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9E9D-5CEC-4937-B853-4AAF5363F7F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74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3B932-47EE-AF94-87AE-642B0392F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BBB5F-44D3-2C7E-3508-1FAF20DBF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1FE40D-04C4-E0BC-951C-8F02DCD0F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7. </a:t>
            </a:r>
            <a:r>
              <a:rPr lang="en-US" sz="1200" baseline="30000" dirty="0" err="1">
                <a:solidFill>
                  <a:schemeClr val="tx1"/>
                </a:solidFill>
                <a:ea typeface="Calibri"/>
                <a:cs typeface="Calibri"/>
              </a:rPr>
              <a:t>Homaira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N, et al. Impact of integrated care coordination on pediatric asthma hospital presentations. Front </a:t>
            </a:r>
            <a:r>
              <a:rPr lang="en-US" sz="1200" baseline="30000" dirty="0" err="1">
                <a:solidFill>
                  <a:schemeClr val="tx1"/>
                </a:solidFill>
                <a:ea typeface="Calibri"/>
                <a:cs typeface="Calibri"/>
              </a:rPr>
              <a:t>Pediatr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. 2022 10, 929819.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8.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Shanthikumar S, et al. The current state of pediatric asthma in Australia. </a:t>
            </a:r>
            <a:r>
              <a:rPr lang="en-US" sz="1200" baseline="30000" dirty="0" err="1">
                <a:solidFill>
                  <a:schemeClr val="tx1"/>
                </a:solidFill>
                <a:ea typeface="Calibri"/>
                <a:cs typeface="Calibri"/>
              </a:rPr>
              <a:t>Pediatr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1200" baseline="30000" dirty="0" err="1">
                <a:solidFill>
                  <a:schemeClr val="tx1"/>
                </a:solidFill>
                <a:ea typeface="Calibri"/>
                <a:cs typeface="Calibri"/>
              </a:rPr>
              <a:t>Pulmonol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. 2024 59(6), 1829–1831. 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CD94-C666-1CA5-7C71-790A9BA78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2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FC250-1DB7-4241-BDA5-C4061AC7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570E5-3918-B084-3B54-25F55D960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F6258-318A-6E22-6D55-A057A9307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1.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Australian Bureau of Statistics (2023).  National Health Survey 2022: Asthma.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  <a:hlinkClick r:id="rId3"/>
              </a:rPr>
              <a:t>www.abs.gov.au/statistics/health/health-conditions-and-risks/asthma/latest-release#management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BFA6A-EAF2-9790-7702-5D6C5D34E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2.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Australian Institute of Health and Welfare. (2024). Australian Burden of Disease Study 2024. Retrieved from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  <a:hlinkClick r:id="rId3"/>
              </a:rPr>
              <a:t>www.aihw.gov.au/reports/burden-of-disease/australian-burden-of-disease-study-2024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A9D12-0D54-C1DD-CC7D-5A4694842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BE00D4-E739-3863-22CF-0B260C8AB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A3040-DDF9-3F00-1F30-FCF34AC31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3.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Australian Institute of Health and Welfare. (2024). Asthma. Retrieved from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  <a:hlinkClick r:id="rId3"/>
              </a:rPr>
              <a:t>www.aihw.gov.au/reports/chronic-respiratory-conditions/asthma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</a:p>
          <a:p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4.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Australian Institute of Health and Welfare. (2024) Principal diagnosis data cubes. Separation statistics by principle diagnosis, 2022-23.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  <a:hlinkClick r:id="rId4"/>
              </a:rPr>
              <a:t>https://www.aihw.gov.au/reports/hospitals/principal-diagnosis-data-cubes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2160F-294D-3CF6-0724-DEACC506D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Chen, K. Y., Chu, W., Jones, R.,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Vuillermin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Fuller, D., Tran, D.,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Sanci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L., Shanthikumar, S., Carlin, J., &amp; Hiscock, H. (2023). Modifiable factors associated with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asthma readmissions: a multi-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linked cohort study. </a:t>
            </a:r>
            <a:r>
              <a:rPr lang="en-A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Journal of asthma : official journal of the Association for the Care of Asthma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708–717. </a:t>
            </a:r>
            <a:r>
              <a:rPr lang="en-AU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https://doi.org/10.1080/02770903.2022.2089996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6. </a:t>
            </a:r>
            <a:r>
              <a:rPr lang="en-AU" dirty="0"/>
              <a:t>Chen, K. Y., Jones, R., Lei, S., Shanthikumar, S., </a:t>
            </a:r>
            <a:r>
              <a:rPr lang="en-AU" dirty="0" err="1"/>
              <a:t>Sanci</a:t>
            </a:r>
            <a:r>
              <a:rPr lang="en-AU" dirty="0"/>
              <a:t>, L., Carlin, J., &amp; Hiscock, H. (2023). Primary health care utilization and hospital readmission in children with asthma: a multi-site linked data cohort study. </a:t>
            </a:r>
            <a:r>
              <a:rPr lang="en-AU" i="1" dirty="0"/>
              <a:t>Journal of Asthma</a:t>
            </a:r>
            <a:r>
              <a:rPr lang="en-AU" dirty="0"/>
              <a:t>, </a:t>
            </a:r>
            <a:r>
              <a:rPr lang="en-AU" i="1" dirty="0"/>
              <a:t>60</a:t>
            </a:r>
            <a:r>
              <a:rPr lang="en-AU" dirty="0"/>
              <a:t>(8), 1584–1591. https://doi.org/10.1080/02770903.2022.2164200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62926-152D-35BC-AC4A-EA895C83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0121B-51F5-00A7-C17D-997767B04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D05EC-8EB0-A403-21A8-2A6BFD8A0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3.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Australian Institute of Health and Welfare. (2024). Asthma. Retrieved from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  <a:hlinkClick r:id="rId3"/>
              </a:rPr>
              <a:t>www.aihw.gov.au/reports/chronic-respiratory-conditions/asthma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82AF9-B254-0DA1-9D18-54CBDC0C7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3.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Australian Institute of Health and Welfare. (2024). Asthma. Retrieved from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  <a:hlinkClick r:id="rId3"/>
              </a:rPr>
              <a:t>www.aihw.gov.au/reports/chronic-respiratory-conditions/asthma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6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baseline="30000" dirty="0">
                <a:solidFill>
                  <a:schemeClr val="tx1"/>
                </a:solidFill>
                <a:ea typeface="Calibri"/>
                <a:cs typeface="Calibri"/>
              </a:rPr>
              <a:t>1.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Australian Bureau of Statistics (2023).  National Health Survey 2022: Asthma. 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  <a:hlinkClick r:id="rId3"/>
              </a:rPr>
              <a:t>www.abs.gov.au/statistics/health/health-conditions-and-risks/asthma/latest-release#management</a:t>
            </a:r>
            <a:r>
              <a:rPr lang="en-US" sz="12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BFE0C-A573-4E0F-9BDF-1397147244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3B7EA0-FEC9-56F4-031D-16153019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459582"/>
            <a:ext cx="2772637" cy="8765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9FF3507-00D3-E9BE-1BB9-FEA7E402951F}"/>
              </a:ext>
            </a:extLst>
          </p:cNvPr>
          <p:cNvGrpSpPr/>
          <p:nvPr userDrawn="1"/>
        </p:nvGrpSpPr>
        <p:grpSpPr>
          <a:xfrm>
            <a:off x="8761245" y="0"/>
            <a:ext cx="3455975" cy="6725505"/>
            <a:chOff x="8743489" y="0"/>
            <a:chExt cx="3455975" cy="672550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3A5DE-E275-36C7-1E1D-2190C6A8E2A5}"/>
                </a:ext>
              </a:extLst>
            </p:cNvPr>
            <p:cNvSpPr/>
            <p:nvPr userDrawn="1"/>
          </p:nvSpPr>
          <p:spPr>
            <a:xfrm>
              <a:off x="8743489" y="0"/>
              <a:ext cx="3437399" cy="5486602"/>
            </a:xfrm>
            <a:custGeom>
              <a:avLst/>
              <a:gdLst>
                <a:gd name="connsiteX0" fmla="*/ 1419962 w 3437399"/>
                <a:gd name="connsiteY0" fmla="*/ 0 h 5486602"/>
                <a:gd name="connsiteX1" fmla="*/ 3437399 w 3437399"/>
                <a:gd name="connsiteY1" fmla="*/ 0 h 5486602"/>
                <a:gd name="connsiteX2" fmla="*/ 3437399 w 3437399"/>
                <a:gd name="connsiteY2" fmla="*/ 5486602 h 5486602"/>
                <a:gd name="connsiteX3" fmla="*/ 561533 w 3437399"/>
                <a:gd name="connsiteY3" fmla="*/ 4151294 h 5486602"/>
                <a:gd name="connsiteX4" fmla="*/ 90411 w 3437399"/>
                <a:gd name="connsiteY4" fmla="*/ 2863467 h 5486602"/>
                <a:gd name="connsiteX5" fmla="*/ 1419962 w 3437399"/>
                <a:gd name="connsiteY5" fmla="*/ 0 h 54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7399" h="5486602">
                  <a:moveTo>
                    <a:pt x="1419962" y="0"/>
                  </a:moveTo>
                  <a:lnTo>
                    <a:pt x="3437399" y="0"/>
                  </a:lnTo>
                  <a:lnTo>
                    <a:pt x="3437399" y="5486602"/>
                  </a:lnTo>
                  <a:lnTo>
                    <a:pt x="561533" y="4151294"/>
                  </a:lnTo>
                  <a:cubicBezTo>
                    <a:pt x="75812" y="3925766"/>
                    <a:pt x="-135116" y="3349187"/>
                    <a:pt x="90411" y="2863467"/>
                  </a:cubicBezTo>
                  <a:lnTo>
                    <a:pt x="1419962" y="0"/>
                  </a:lnTo>
                  <a:close/>
                </a:path>
              </a:pathLst>
            </a:custGeom>
            <a:solidFill>
              <a:srgbClr val="4A31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2397E77-A515-3CCC-3233-A5D6B78C8C28}"/>
                </a:ext>
              </a:extLst>
            </p:cNvPr>
            <p:cNvSpPr/>
            <p:nvPr userDrawn="1"/>
          </p:nvSpPr>
          <p:spPr>
            <a:xfrm>
              <a:off x="9745018" y="2180203"/>
              <a:ext cx="2454446" cy="4496288"/>
            </a:xfrm>
            <a:custGeom>
              <a:avLst/>
              <a:gdLst>
                <a:gd name="connsiteX0" fmla="*/ 961051 w 2454446"/>
                <a:gd name="connsiteY0" fmla="*/ 361 h 4496288"/>
                <a:gd name="connsiteX1" fmla="*/ 1051322 w 2454446"/>
                <a:gd name="connsiteY1" fmla="*/ 5882 h 4496288"/>
                <a:gd name="connsiteX2" fmla="*/ 2454446 w 2454446"/>
                <a:gd name="connsiteY2" fmla="*/ 234555 h 4496288"/>
                <a:gd name="connsiteX3" fmla="*/ 2454446 w 2454446"/>
                <a:gd name="connsiteY3" fmla="*/ 4496288 h 4496288"/>
                <a:gd name="connsiteX4" fmla="*/ 374740 w 2454446"/>
                <a:gd name="connsiteY4" fmla="*/ 4157350 h 4496288"/>
                <a:gd name="connsiteX5" fmla="*/ 5881 w 2454446"/>
                <a:gd name="connsiteY5" fmla="*/ 3644853 h 4496288"/>
                <a:gd name="connsiteX6" fmla="*/ 538824 w 2454446"/>
                <a:gd name="connsiteY6" fmla="*/ 374741 h 4496288"/>
                <a:gd name="connsiteX7" fmla="*/ 961051 w 2454446"/>
                <a:gd name="connsiteY7" fmla="*/ 361 h 449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4446" h="4496288">
                  <a:moveTo>
                    <a:pt x="961051" y="361"/>
                  </a:moveTo>
                  <a:cubicBezTo>
                    <a:pt x="990695" y="-834"/>
                    <a:pt x="1020900" y="924"/>
                    <a:pt x="1051322" y="5882"/>
                  </a:cubicBezTo>
                  <a:lnTo>
                    <a:pt x="2454446" y="234555"/>
                  </a:lnTo>
                  <a:lnTo>
                    <a:pt x="2454446" y="4496288"/>
                  </a:lnTo>
                  <a:lnTo>
                    <a:pt x="374740" y="4157350"/>
                  </a:lnTo>
                  <a:cubicBezTo>
                    <a:pt x="131360" y="4117685"/>
                    <a:pt x="-33784" y="3888233"/>
                    <a:pt x="5881" y="3644853"/>
                  </a:cubicBezTo>
                  <a:lnTo>
                    <a:pt x="538824" y="374741"/>
                  </a:lnTo>
                  <a:cubicBezTo>
                    <a:pt x="573531" y="161784"/>
                    <a:pt x="753544" y="8726"/>
                    <a:pt x="961051" y="361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D9EBAC-570C-0A53-1196-CB7D1E6405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199464" y="2358779"/>
              <a:ext cx="0" cy="4366726"/>
            </a:xfrm>
            <a:prstGeom prst="line">
              <a:avLst/>
            </a:prstGeom>
            <a:ln w="38100">
              <a:solidFill>
                <a:srgbClr val="E4E4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898" y="1286669"/>
            <a:ext cx="9132103" cy="2223294"/>
          </a:xfrm>
        </p:spPr>
        <p:txBody>
          <a:bodyPr anchor="b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  <a:highlight>
                  <a:srgbClr val="361A59"/>
                </a:highligh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1811" y="3602038"/>
            <a:ext cx="9094752" cy="1655762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accent1"/>
                </a:solidFill>
                <a:highlight>
                  <a:srgbClr val="361A59"/>
                </a:highligh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376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50">
          <p15:clr>
            <a:srgbClr val="FBAE40"/>
          </p15:clr>
        </p15:guide>
        <p15:guide id="2" orient="horz" pos="55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757" y="1277462"/>
            <a:ext cx="566181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757" y="2190750"/>
            <a:ext cx="5661819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7462"/>
            <a:ext cx="5684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0750"/>
            <a:ext cx="5684838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E3CD-313B-4A1F-75AF-CD3265EA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365126"/>
            <a:ext cx="11521281" cy="508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5A7780-6B0F-4827-7BD7-2F8F5BAF6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EC15F4-0B15-99A0-C145-B86892895A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8827" y="6412333"/>
            <a:ext cx="378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88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DB3BC38-6FF0-3400-21CE-3278DFC4F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ED5B01-A324-B586-9EC3-0E943A3B3D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52194" y="6412333"/>
            <a:ext cx="40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94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90F3AF-6414-4059-1043-C5A3E798B7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52194" y="6412333"/>
            <a:ext cx="40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EE4F6BA-C00C-840F-0451-46DCB2AE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564" y="6412333"/>
            <a:ext cx="4516374" cy="365125"/>
          </a:xfrm>
        </p:spPr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46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A83EA5-984E-D329-C663-FF294AADF34D}"/>
              </a:ext>
            </a:extLst>
          </p:cNvPr>
          <p:cNvGrpSpPr/>
          <p:nvPr userDrawn="1"/>
        </p:nvGrpSpPr>
        <p:grpSpPr>
          <a:xfrm>
            <a:off x="9719794" y="-40846"/>
            <a:ext cx="2498798" cy="2210891"/>
            <a:chOff x="9719794" y="-40846"/>
            <a:chExt cx="2498798" cy="221089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7A1ABD-2D83-179E-04AA-AB534BDA09B4}"/>
                </a:ext>
              </a:extLst>
            </p:cNvPr>
            <p:cNvSpPr/>
            <p:nvPr userDrawn="1"/>
          </p:nvSpPr>
          <p:spPr>
            <a:xfrm>
              <a:off x="10659018" y="2"/>
              <a:ext cx="1532982" cy="2170043"/>
            </a:xfrm>
            <a:custGeom>
              <a:avLst/>
              <a:gdLst>
                <a:gd name="connsiteX0" fmla="*/ 0 w 1532982"/>
                <a:gd name="connsiteY0" fmla="*/ 0 h 2170043"/>
                <a:gd name="connsiteX1" fmla="*/ 1532982 w 1532982"/>
                <a:gd name="connsiteY1" fmla="*/ 0 h 2170043"/>
                <a:gd name="connsiteX2" fmla="*/ 1532982 w 1532982"/>
                <a:gd name="connsiteY2" fmla="*/ 2032965 h 2170043"/>
                <a:gd name="connsiteX3" fmla="*/ 899062 w 1532982"/>
                <a:gd name="connsiteY3" fmla="*/ 2160981 h 2170043"/>
                <a:gd name="connsiteX4" fmla="*/ 364754 w 1532982"/>
                <a:gd name="connsiteY4" fmla="*/ 1806216 h 2170043"/>
                <a:gd name="connsiteX5" fmla="*/ 0 w 1532982"/>
                <a:gd name="connsiteY5" fmla="*/ 0 h 217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982" h="2170043">
                  <a:moveTo>
                    <a:pt x="0" y="0"/>
                  </a:moveTo>
                  <a:lnTo>
                    <a:pt x="1532982" y="0"/>
                  </a:lnTo>
                  <a:lnTo>
                    <a:pt x="1532982" y="2032965"/>
                  </a:lnTo>
                  <a:lnTo>
                    <a:pt x="899062" y="2160981"/>
                  </a:lnTo>
                  <a:cubicBezTo>
                    <a:pt x="653551" y="2210561"/>
                    <a:pt x="414334" y="2051727"/>
                    <a:pt x="364754" y="1806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0EB06E-2EC4-E467-0157-F35DCEDCF9E7}"/>
                </a:ext>
              </a:extLst>
            </p:cNvPr>
            <p:cNvSpPr/>
            <p:nvPr userDrawn="1"/>
          </p:nvSpPr>
          <p:spPr>
            <a:xfrm>
              <a:off x="9719794" y="-21994"/>
              <a:ext cx="2498798" cy="1393068"/>
            </a:xfrm>
            <a:custGeom>
              <a:avLst/>
              <a:gdLst>
                <a:gd name="connsiteX0" fmla="*/ 99833 w 2498798"/>
                <a:gd name="connsiteY0" fmla="*/ 0 h 1393068"/>
                <a:gd name="connsiteX1" fmla="*/ 2498798 w 2498798"/>
                <a:gd name="connsiteY1" fmla="*/ 0 h 1393068"/>
                <a:gd name="connsiteX2" fmla="*/ 2498798 w 2498798"/>
                <a:gd name="connsiteY2" fmla="*/ 1393068 h 1393068"/>
                <a:gd name="connsiteX3" fmla="*/ 339199 w 2498798"/>
                <a:gd name="connsiteY3" fmla="*/ 1034677 h 1393068"/>
                <a:gd name="connsiteX4" fmla="*/ 5534 w 2498798"/>
                <a:gd name="connsiteY4" fmla="*/ 568231 h 1393068"/>
                <a:gd name="connsiteX5" fmla="*/ 99833 w 2498798"/>
                <a:gd name="connsiteY5" fmla="*/ 0 h 139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798" h="1393068">
                  <a:moveTo>
                    <a:pt x="99833" y="0"/>
                  </a:moveTo>
                  <a:lnTo>
                    <a:pt x="2498798" y="0"/>
                  </a:lnTo>
                  <a:lnTo>
                    <a:pt x="2498798" y="1393068"/>
                  </a:lnTo>
                  <a:lnTo>
                    <a:pt x="339199" y="1034677"/>
                  </a:lnTo>
                  <a:cubicBezTo>
                    <a:pt x="118255" y="998011"/>
                    <a:pt x="-31132" y="789175"/>
                    <a:pt x="5534" y="568231"/>
                  </a:cubicBezTo>
                  <a:lnTo>
                    <a:pt x="99833" y="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F4C950-1C50-4D6B-97A8-6610B380513B}"/>
                </a:ext>
              </a:extLst>
            </p:cNvPr>
            <p:cNvCxnSpPr>
              <a:cxnSpLocks/>
              <a:endCxn id="5" idx="1"/>
            </p:cNvCxnSpPr>
            <p:nvPr userDrawn="1"/>
          </p:nvCxnSpPr>
          <p:spPr>
            <a:xfrm>
              <a:off x="9781880" y="-21996"/>
              <a:ext cx="2436712" cy="2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5657B4-1F1B-A731-7939-5D71AD5D7C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218592" y="-40846"/>
              <a:ext cx="0" cy="1448584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C6E4E19-86E0-4A57-65BE-F02591CB92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52194" y="6412333"/>
            <a:ext cx="40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E102E0-1293-21BC-887B-2E519C3C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564" y="6412333"/>
            <a:ext cx="4516374" cy="365125"/>
          </a:xfrm>
        </p:spPr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54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">
    <p:bg>
      <p:bgPr>
        <a:solidFill>
          <a:srgbClr val="361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033A7-7D32-624B-B7CE-33896E697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" y="0"/>
            <a:ext cx="1218009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E4F9B-EC84-C747-9C51-42B8AA405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60" y="4910076"/>
            <a:ext cx="2184400" cy="148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34357A-7F05-93A5-9E0A-7FD2ADC458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45291" y="5648202"/>
            <a:ext cx="2772637" cy="8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t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0" y="6343306"/>
            <a:ext cx="2002904" cy="365125"/>
          </a:xfrm>
        </p:spPr>
        <p:txBody>
          <a:bodyPr lIns="51435" tIns="25718" rIns="51435" bIns="25718"/>
          <a:lstStyle>
            <a:lvl1pPr marL="0" marR="0" indent="0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7528" y="0"/>
            <a:ext cx="7560840" cy="4046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667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7528" y="0"/>
            <a:ext cx="7560840" cy="4046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667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29200" cy="6858000"/>
          </a:xfrm>
        </p:spPr>
        <p:txBody>
          <a:bodyPr/>
          <a:lstStyle/>
          <a:p>
            <a:endParaRPr lang="en-CA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CDB0EE9-BED8-5B9C-F820-4E95EC118D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786564" y="6412333"/>
            <a:ext cx="4516374" cy="365125"/>
          </a:xfrm>
        </p:spPr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AB171F-C105-6E69-9567-6D9B95406A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52194" y="6412333"/>
            <a:ext cx="40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4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F80BB2-4A8F-6564-8996-B2DFBF3456D8}"/>
              </a:ext>
            </a:extLst>
          </p:cNvPr>
          <p:cNvSpPr/>
          <p:nvPr userDrawn="1"/>
        </p:nvSpPr>
        <p:spPr>
          <a:xfrm>
            <a:off x="0" y="0"/>
            <a:ext cx="5650201" cy="5954171"/>
          </a:xfrm>
          <a:custGeom>
            <a:avLst/>
            <a:gdLst>
              <a:gd name="connsiteX0" fmla="*/ 0 w 5650201"/>
              <a:gd name="connsiteY0" fmla="*/ 0 h 5954171"/>
              <a:gd name="connsiteX1" fmla="*/ 4746347 w 5650201"/>
              <a:gd name="connsiteY1" fmla="*/ 0 h 5954171"/>
              <a:gd name="connsiteX2" fmla="*/ 5623036 w 5650201"/>
              <a:gd name="connsiteY2" fmla="*/ 3641005 h 5954171"/>
              <a:gd name="connsiteX3" fmla="*/ 4907313 w 5650201"/>
              <a:gd name="connsiteY3" fmla="*/ 4810703 h 5954171"/>
              <a:gd name="connsiteX4" fmla="*/ 268786 w 5650201"/>
              <a:gd name="connsiteY4" fmla="*/ 5927578 h 5954171"/>
              <a:gd name="connsiteX5" fmla="*/ 74185 w 5650201"/>
              <a:gd name="connsiteY5" fmla="*/ 5954171 h 5954171"/>
              <a:gd name="connsiteX6" fmla="*/ 0 w 5650201"/>
              <a:gd name="connsiteY6" fmla="*/ 5953030 h 5954171"/>
              <a:gd name="connsiteX7" fmla="*/ 0 w 5650201"/>
              <a:gd name="connsiteY7" fmla="*/ 0 h 59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0201" h="5954171">
                <a:moveTo>
                  <a:pt x="0" y="0"/>
                </a:moveTo>
                <a:lnTo>
                  <a:pt x="4746347" y="0"/>
                </a:lnTo>
                <a:lnTo>
                  <a:pt x="5623036" y="3641005"/>
                </a:lnTo>
                <a:cubicBezTo>
                  <a:pt x="5748398" y="4161650"/>
                  <a:pt x="5427958" y="4685341"/>
                  <a:pt x="4907313" y="4810703"/>
                </a:cubicBezTo>
                <a:lnTo>
                  <a:pt x="268786" y="5927578"/>
                </a:lnTo>
                <a:cubicBezTo>
                  <a:pt x="203705" y="5943248"/>
                  <a:pt x="138577" y="5951953"/>
                  <a:pt x="74185" y="5954171"/>
                </a:cubicBezTo>
                <a:lnTo>
                  <a:pt x="0" y="5953030"/>
                </a:lnTo>
                <a:lnTo>
                  <a:pt x="0" y="0"/>
                </a:lnTo>
                <a:close/>
              </a:path>
            </a:pathLst>
          </a:custGeom>
          <a:solidFill>
            <a:srgbClr val="49C5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6E34F-1858-90CB-606A-BEB7E80098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03" y="6154565"/>
            <a:ext cx="485652" cy="47603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3B2DD48-235D-9F79-52BE-1AEC5CAB52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2898" y="2445317"/>
            <a:ext cx="9132242" cy="681135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B10153-9BEB-E288-08FF-C50008424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898" y="1370644"/>
            <a:ext cx="9169746" cy="1074673"/>
          </a:xfrm>
        </p:spPr>
        <p:txBody>
          <a:bodyPr anchor="b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4D283F-BEEA-4279-5176-CF6B78B63396}"/>
              </a:ext>
            </a:extLst>
          </p:cNvPr>
          <p:cNvSpPr/>
          <p:nvPr userDrawn="1"/>
        </p:nvSpPr>
        <p:spPr>
          <a:xfrm>
            <a:off x="2837038" y="3237276"/>
            <a:ext cx="5343135" cy="5363027"/>
          </a:xfrm>
          <a:custGeom>
            <a:avLst/>
            <a:gdLst>
              <a:gd name="connsiteX0" fmla="*/ 1559293 w 5419023"/>
              <a:gd name="connsiteY0" fmla="*/ 115503 h 5197642"/>
              <a:gd name="connsiteX1" fmla="*/ 1559293 w 5419023"/>
              <a:gd name="connsiteY1" fmla="*/ 115503 h 5197642"/>
              <a:gd name="connsiteX2" fmla="*/ 1732548 w 5419023"/>
              <a:gd name="connsiteY2" fmla="*/ 192505 h 5197642"/>
              <a:gd name="connsiteX3" fmla="*/ 1896177 w 5419023"/>
              <a:gd name="connsiteY3" fmla="*/ 231006 h 5197642"/>
              <a:gd name="connsiteX4" fmla="*/ 1953929 w 5419023"/>
              <a:gd name="connsiteY4" fmla="*/ 240631 h 5197642"/>
              <a:gd name="connsiteX5" fmla="*/ 2002055 w 5419023"/>
              <a:gd name="connsiteY5" fmla="*/ 250256 h 5197642"/>
              <a:gd name="connsiteX6" fmla="*/ 2156059 w 5419023"/>
              <a:gd name="connsiteY6" fmla="*/ 259882 h 5197642"/>
              <a:gd name="connsiteX7" fmla="*/ 2242686 w 5419023"/>
              <a:gd name="connsiteY7" fmla="*/ 269507 h 5197642"/>
              <a:gd name="connsiteX8" fmla="*/ 2290813 w 5419023"/>
              <a:gd name="connsiteY8" fmla="*/ 288757 h 5197642"/>
              <a:gd name="connsiteX9" fmla="*/ 2338939 w 5419023"/>
              <a:gd name="connsiteY9" fmla="*/ 317633 h 5197642"/>
              <a:gd name="connsiteX10" fmla="*/ 2425566 w 5419023"/>
              <a:gd name="connsiteY10" fmla="*/ 336884 h 5197642"/>
              <a:gd name="connsiteX11" fmla="*/ 2464068 w 5419023"/>
              <a:gd name="connsiteY11" fmla="*/ 385010 h 5197642"/>
              <a:gd name="connsiteX12" fmla="*/ 2492943 w 5419023"/>
              <a:gd name="connsiteY12" fmla="*/ 413886 h 5197642"/>
              <a:gd name="connsiteX13" fmla="*/ 2512194 w 5419023"/>
              <a:gd name="connsiteY13" fmla="*/ 442762 h 5197642"/>
              <a:gd name="connsiteX14" fmla="*/ 2541070 w 5419023"/>
              <a:gd name="connsiteY14" fmla="*/ 442762 h 5197642"/>
              <a:gd name="connsiteX15" fmla="*/ 3436219 w 5419023"/>
              <a:gd name="connsiteY15" fmla="*/ 0 h 5197642"/>
              <a:gd name="connsiteX16" fmla="*/ 3994484 w 5419023"/>
              <a:gd name="connsiteY16" fmla="*/ 837397 h 5197642"/>
              <a:gd name="connsiteX17" fmla="*/ 5024388 w 5419023"/>
              <a:gd name="connsiteY17" fmla="*/ 1068404 h 5197642"/>
              <a:gd name="connsiteX18" fmla="*/ 4841508 w 5419023"/>
              <a:gd name="connsiteY18" fmla="*/ 2059806 h 5197642"/>
              <a:gd name="connsiteX19" fmla="*/ 5419023 w 5419023"/>
              <a:gd name="connsiteY19" fmla="*/ 2829827 h 5197642"/>
              <a:gd name="connsiteX20" fmla="*/ 4649002 w 5419023"/>
              <a:gd name="connsiteY20" fmla="*/ 3465094 h 5197642"/>
              <a:gd name="connsiteX21" fmla="*/ 4572000 w 5419023"/>
              <a:gd name="connsiteY21" fmla="*/ 4456496 h 5197642"/>
              <a:gd name="connsiteX22" fmla="*/ 3590223 w 5419023"/>
              <a:gd name="connsiteY22" fmla="*/ 4485372 h 5197642"/>
              <a:gd name="connsiteX23" fmla="*/ 2887579 w 5419023"/>
              <a:gd name="connsiteY23" fmla="*/ 5197642 h 5197642"/>
              <a:gd name="connsiteX24" fmla="*/ 2050181 w 5419023"/>
              <a:gd name="connsiteY24" fmla="*/ 4581625 h 5197642"/>
              <a:gd name="connsiteX25" fmla="*/ 1078030 w 5419023"/>
              <a:gd name="connsiteY25" fmla="*/ 4697128 h 5197642"/>
              <a:gd name="connsiteX26" fmla="*/ 885524 w 5419023"/>
              <a:gd name="connsiteY26" fmla="*/ 3744227 h 5197642"/>
              <a:gd name="connsiteX27" fmla="*/ 0 w 5419023"/>
              <a:gd name="connsiteY27" fmla="*/ 3205212 h 5197642"/>
              <a:gd name="connsiteX28" fmla="*/ 481263 w 5419023"/>
              <a:gd name="connsiteY28" fmla="*/ 2290812 h 5197642"/>
              <a:gd name="connsiteX29" fmla="*/ 182880 w 5419023"/>
              <a:gd name="connsiteY29" fmla="*/ 1414913 h 5197642"/>
              <a:gd name="connsiteX30" fmla="*/ 1164657 w 5419023"/>
              <a:gd name="connsiteY30" fmla="*/ 1029903 h 5197642"/>
              <a:gd name="connsiteX31" fmla="*/ 1559293 w 5419023"/>
              <a:gd name="connsiteY31" fmla="*/ 115503 h 5197642"/>
              <a:gd name="connsiteX0" fmla="*/ 1559293 w 5419023"/>
              <a:gd name="connsiteY0" fmla="*/ 133430 h 5215569"/>
              <a:gd name="connsiteX1" fmla="*/ 1559293 w 5419023"/>
              <a:gd name="connsiteY1" fmla="*/ 133430 h 5215569"/>
              <a:gd name="connsiteX2" fmla="*/ 1732548 w 5419023"/>
              <a:gd name="connsiteY2" fmla="*/ 210432 h 5215569"/>
              <a:gd name="connsiteX3" fmla="*/ 1896177 w 5419023"/>
              <a:gd name="connsiteY3" fmla="*/ 248933 h 5215569"/>
              <a:gd name="connsiteX4" fmla="*/ 1953929 w 5419023"/>
              <a:gd name="connsiteY4" fmla="*/ 258558 h 5215569"/>
              <a:gd name="connsiteX5" fmla="*/ 2002055 w 5419023"/>
              <a:gd name="connsiteY5" fmla="*/ 268183 h 5215569"/>
              <a:gd name="connsiteX6" fmla="*/ 2156059 w 5419023"/>
              <a:gd name="connsiteY6" fmla="*/ 277809 h 5215569"/>
              <a:gd name="connsiteX7" fmla="*/ 2242686 w 5419023"/>
              <a:gd name="connsiteY7" fmla="*/ 287434 h 5215569"/>
              <a:gd name="connsiteX8" fmla="*/ 2290813 w 5419023"/>
              <a:gd name="connsiteY8" fmla="*/ 306684 h 5215569"/>
              <a:gd name="connsiteX9" fmla="*/ 2338939 w 5419023"/>
              <a:gd name="connsiteY9" fmla="*/ 335560 h 5215569"/>
              <a:gd name="connsiteX10" fmla="*/ 2425566 w 5419023"/>
              <a:gd name="connsiteY10" fmla="*/ 354811 h 5215569"/>
              <a:gd name="connsiteX11" fmla="*/ 2464068 w 5419023"/>
              <a:gd name="connsiteY11" fmla="*/ 402937 h 5215569"/>
              <a:gd name="connsiteX12" fmla="*/ 2492943 w 5419023"/>
              <a:gd name="connsiteY12" fmla="*/ 431813 h 5215569"/>
              <a:gd name="connsiteX13" fmla="*/ 2512194 w 5419023"/>
              <a:gd name="connsiteY13" fmla="*/ 460689 h 5215569"/>
              <a:gd name="connsiteX14" fmla="*/ 2541070 w 5419023"/>
              <a:gd name="connsiteY14" fmla="*/ 460689 h 5215569"/>
              <a:gd name="connsiteX15" fmla="*/ 3436219 w 5419023"/>
              <a:gd name="connsiteY15" fmla="*/ 17927 h 5215569"/>
              <a:gd name="connsiteX16" fmla="*/ 3994484 w 5419023"/>
              <a:gd name="connsiteY16" fmla="*/ 855324 h 5215569"/>
              <a:gd name="connsiteX17" fmla="*/ 5024388 w 5419023"/>
              <a:gd name="connsiteY17" fmla="*/ 1086331 h 5215569"/>
              <a:gd name="connsiteX18" fmla="*/ 4841508 w 5419023"/>
              <a:gd name="connsiteY18" fmla="*/ 2077733 h 5215569"/>
              <a:gd name="connsiteX19" fmla="*/ 5419023 w 5419023"/>
              <a:gd name="connsiteY19" fmla="*/ 2847754 h 5215569"/>
              <a:gd name="connsiteX20" fmla="*/ 4649002 w 5419023"/>
              <a:gd name="connsiteY20" fmla="*/ 3483021 h 5215569"/>
              <a:gd name="connsiteX21" fmla="*/ 4572000 w 5419023"/>
              <a:gd name="connsiteY21" fmla="*/ 4474423 h 5215569"/>
              <a:gd name="connsiteX22" fmla="*/ 3590223 w 5419023"/>
              <a:gd name="connsiteY22" fmla="*/ 4503299 h 5215569"/>
              <a:gd name="connsiteX23" fmla="*/ 2887579 w 5419023"/>
              <a:gd name="connsiteY23" fmla="*/ 5215569 h 5215569"/>
              <a:gd name="connsiteX24" fmla="*/ 2050181 w 5419023"/>
              <a:gd name="connsiteY24" fmla="*/ 4599552 h 5215569"/>
              <a:gd name="connsiteX25" fmla="*/ 1078030 w 5419023"/>
              <a:gd name="connsiteY25" fmla="*/ 4715055 h 5215569"/>
              <a:gd name="connsiteX26" fmla="*/ 885524 w 5419023"/>
              <a:gd name="connsiteY26" fmla="*/ 3762154 h 5215569"/>
              <a:gd name="connsiteX27" fmla="*/ 0 w 5419023"/>
              <a:gd name="connsiteY27" fmla="*/ 3223139 h 5215569"/>
              <a:gd name="connsiteX28" fmla="*/ 481263 w 5419023"/>
              <a:gd name="connsiteY28" fmla="*/ 2308739 h 5215569"/>
              <a:gd name="connsiteX29" fmla="*/ 182880 w 5419023"/>
              <a:gd name="connsiteY29" fmla="*/ 1432840 h 5215569"/>
              <a:gd name="connsiteX30" fmla="*/ 1164657 w 5419023"/>
              <a:gd name="connsiteY30" fmla="*/ 1047830 h 5215569"/>
              <a:gd name="connsiteX31" fmla="*/ 1559293 w 5419023"/>
              <a:gd name="connsiteY31" fmla="*/ 133430 h 5215569"/>
              <a:gd name="connsiteX0" fmla="*/ 1559293 w 5419023"/>
              <a:gd name="connsiteY0" fmla="*/ 115503 h 5197642"/>
              <a:gd name="connsiteX1" fmla="*/ 1559293 w 5419023"/>
              <a:gd name="connsiteY1" fmla="*/ 115503 h 5197642"/>
              <a:gd name="connsiteX2" fmla="*/ 1732548 w 5419023"/>
              <a:gd name="connsiteY2" fmla="*/ 192505 h 5197642"/>
              <a:gd name="connsiteX3" fmla="*/ 1896177 w 5419023"/>
              <a:gd name="connsiteY3" fmla="*/ 231006 h 5197642"/>
              <a:gd name="connsiteX4" fmla="*/ 1953929 w 5419023"/>
              <a:gd name="connsiteY4" fmla="*/ 240631 h 5197642"/>
              <a:gd name="connsiteX5" fmla="*/ 2002055 w 5419023"/>
              <a:gd name="connsiteY5" fmla="*/ 250256 h 5197642"/>
              <a:gd name="connsiteX6" fmla="*/ 2156059 w 5419023"/>
              <a:gd name="connsiteY6" fmla="*/ 259882 h 5197642"/>
              <a:gd name="connsiteX7" fmla="*/ 2242686 w 5419023"/>
              <a:gd name="connsiteY7" fmla="*/ 269507 h 5197642"/>
              <a:gd name="connsiteX8" fmla="*/ 2290813 w 5419023"/>
              <a:gd name="connsiteY8" fmla="*/ 288757 h 5197642"/>
              <a:gd name="connsiteX9" fmla="*/ 2338939 w 5419023"/>
              <a:gd name="connsiteY9" fmla="*/ 317633 h 5197642"/>
              <a:gd name="connsiteX10" fmla="*/ 2425566 w 5419023"/>
              <a:gd name="connsiteY10" fmla="*/ 336884 h 5197642"/>
              <a:gd name="connsiteX11" fmla="*/ 2464068 w 5419023"/>
              <a:gd name="connsiteY11" fmla="*/ 385010 h 5197642"/>
              <a:gd name="connsiteX12" fmla="*/ 2492943 w 5419023"/>
              <a:gd name="connsiteY12" fmla="*/ 413886 h 5197642"/>
              <a:gd name="connsiteX13" fmla="*/ 2512194 w 5419023"/>
              <a:gd name="connsiteY13" fmla="*/ 442762 h 5197642"/>
              <a:gd name="connsiteX14" fmla="*/ 2541070 w 5419023"/>
              <a:gd name="connsiteY14" fmla="*/ 442762 h 5197642"/>
              <a:gd name="connsiteX15" fmla="*/ 3436219 w 5419023"/>
              <a:gd name="connsiteY15" fmla="*/ 0 h 5197642"/>
              <a:gd name="connsiteX16" fmla="*/ 3994484 w 5419023"/>
              <a:gd name="connsiteY16" fmla="*/ 837397 h 5197642"/>
              <a:gd name="connsiteX17" fmla="*/ 5024388 w 5419023"/>
              <a:gd name="connsiteY17" fmla="*/ 1068404 h 5197642"/>
              <a:gd name="connsiteX18" fmla="*/ 4841508 w 5419023"/>
              <a:gd name="connsiteY18" fmla="*/ 2059806 h 5197642"/>
              <a:gd name="connsiteX19" fmla="*/ 5419023 w 5419023"/>
              <a:gd name="connsiteY19" fmla="*/ 2829827 h 5197642"/>
              <a:gd name="connsiteX20" fmla="*/ 4649002 w 5419023"/>
              <a:gd name="connsiteY20" fmla="*/ 3465094 h 5197642"/>
              <a:gd name="connsiteX21" fmla="*/ 4572000 w 5419023"/>
              <a:gd name="connsiteY21" fmla="*/ 4456496 h 5197642"/>
              <a:gd name="connsiteX22" fmla="*/ 3590223 w 5419023"/>
              <a:gd name="connsiteY22" fmla="*/ 4485372 h 5197642"/>
              <a:gd name="connsiteX23" fmla="*/ 2887579 w 5419023"/>
              <a:gd name="connsiteY23" fmla="*/ 5197642 h 5197642"/>
              <a:gd name="connsiteX24" fmla="*/ 2050181 w 5419023"/>
              <a:gd name="connsiteY24" fmla="*/ 4581625 h 5197642"/>
              <a:gd name="connsiteX25" fmla="*/ 1078030 w 5419023"/>
              <a:gd name="connsiteY25" fmla="*/ 4697128 h 5197642"/>
              <a:gd name="connsiteX26" fmla="*/ 885524 w 5419023"/>
              <a:gd name="connsiteY26" fmla="*/ 3744227 h 5197642"/>
              <a:gd name="connsiteX27" fmla="*/ 0 w 5419023"/>
              <a:gd name="connsiteY27" fmla="*/ 3205212 h 5197642"/>
              <a:gd name="connsiteX28" fmla="*/ 481263 w 5419023"/>
              <a:gd name="connsiteY28" fmla="*/ 2290812 h 5197642"/>
              <a:gd name="connsiteX29" fmla="*/ 182880 w 5419023"/>
              <a:gd name="connsiteY29" fmla="*/ 1414913 h 5197642"/>
              <a:gd name="connsiteX30" fmla="*/ 1164657 w 5419023"/>
              <a:gd name="connsiteY30" fmla="*/ 1029903 h 5197642"/>
              <a:gd name="connsiteX31" fmla="*/ 1559293 w 5419023"/>
              <a:gd name="connsiteY31" fmla="*/ 115503 h 5197642"/>
              <a:gd name="connsiteX0" fmla="*/ 1559293 w 5419023"/>
              <a:gd name="connsiteY0" fmla="*/ 115503 h 5197642"/>
              <a:gd name="connsiteX1" fmla="*/ 1559293 w 5419023"/>
              <a:gd name="connsiteY1" fmla="*/ 115503 h 5197642"/>
              <a:gd name="connsiteX2" fmla="*/ 1732548 w 5419023"/>
              <a:gd name="connsiteY2" fmla="*/ 192505 h 5197642"/>
              <a:gd name="connsiteX3" fmla="*/ 1896177 w 5419023"/>
              <a:gd name="connsiteY3" fmla="*/ 231006 h 5197642"/>
              <a:gd name="connsiteX4" fmla="*/ 1953929 w 5419023"/>
              <a:gd name="connsiteY4" fmla="*/ 240631 h 5197642"/>
              <a:gd name="connsiteX5" fmla="*/ 2002055 w 5419023"/>
              <a:gd name="connsiteY5" fmla="*/ 250256 h 5197642"/>
              <a:gd name="connsiteX6" fmla="*/ 2156059 w 5419023"/>
              <a:gd name="connsiteY6" fmla="*/ 259882 h 5197642"/>
              <a:gd name="connsiteX7" fmla="*/ 2242686 w 5419023"/>
              <a:gd name="connsiteY7" fmla="*/ 269507 h 5197642"/>
              <a:gd name="connsiteX8" fmla="*/ 2290813 w 5419023"/>
              <a:gd name="connsiteY8" fmla="*/ 288757 h 5197642"/>
              <a:gd name="connsiteX9" fmla="*/ 2338939 w 5419023"/>
              <a:gd name="connsiteY9" fmla="*/ 317633 h 5197642"/>
              <a:gd name="connsiteX10" fmla="*/ 2425566 w 5419023"/>
              <a:gd name="connsiteY10" fmla="*/ 336884 h 5197642"/>
              <a:gd name="connsiteX11" fmla="*/ 2464068 w 5419023"/>
              <a:gd name="connsiteY11" fmla="*/ 385010 h 5197642"/>
              <a:gd name="connsiteX12" fmla="*/ 2492943 w 5419023"/>
              <a:gd name="connsiteY12" fmla="*/ 413886 h 5197642"/>
              <a:gd name="connsiteX13" fmla="*/ 2512194 w 5419023"/>
              <a:gd name="connsiteY13" fmla="*/ 442762 h 5197642"/>
              <a:gd name="connsiteX14" fmla="*/ 2541070 w 5419023"/>
              <a:gd name="connsiteY14" fmla="*/ 442762 h 5197642"/>
              <a:gd name="connsiteX15" fmla="*/ 3436219 w 5419023"/>
              <a:gd name="connsiteY15" fmla="*/ 0 h 5197642"/>
              <a:gd name="connsiteX16" fmla="*/ 3994484 w 5419023"/>
              <a:gd name="connsiteY16" fmla="*/ 837397 h 5197642"/>
              <a:gd name="connsiteX17" fmla="*/ 5024388 w 5419023"/>
              <a:gd name="connsiteY17" fmla="*/ 1068404 h 5197642"/>
              <a:gd name="connsiteX18" fmla="*/ 4841508 w 5419023"/>
              <a:gd name="connsiteY18" fmla="*/ 2059806 h 5197642"/>
              <a:gd name="connsiteX19" fmla="*/ 5419023 w 5419023"/>
              <a:gd name="connsiteY19" fmla="*/ 2829827 h 5197642"/>
              <a:gd name="connsiteX20" fmla="*/ 4649002 w 5419023"/>
              <a:gd name="connsiteY20" fmla="*/ 3465094 h 5197642"/>
              <a:gd name="connsiteX21" fmla="*/ 4572000 w 5419023"/>
              <a:gd name="connsiteY21" fmla="*/ 4456496 h 5197642"/>
              <a:gd name="connsiteX22" fmla="*/ 3590223 w 5419023"/>
              <a:gd name="connsiteY22" fmla="*/ 4485372 h 5197642"/>
              <a:gd name="connsiteX23" fmla="*/ 2887579 w 5419023"/>
              <a:gd name="connsiteY23" fmla="*/ 5197642 h 5197642"/>
              <a:gd name="connsiteX24" fmla="*/ 2050181 w 5419023"/>
              <a:gd name="connsiteY24" fmla="*/ 4581625 h 5197642"/>
              <a:gd name="connsiteX25" fmla="*/ 1078030 w 5419023"/>
              <a:gd name="connsiteY25" fmla="*/ 4697128 h 5197642"/>
              <a:gd name="connsiteX26" fmla="*/ 885524 w 5419023"/>
              <a:gd name="connsiteY26" fmla="*/ 3744227 h 5197642"/>
              <a:gd name="connsiteX27" fmla="*/ 0 w 5419023"/>
              <a:gd name="connsiteY27" fmla="*/ 3205212 h 5197642"/>
              <a:gd name="connsiteX28" fmla="*/ 481263 w 5419023"/>
              <a:gd name="connsiteY28" fmla="*/ 2290812 h 5197642"/>
              <a:gd name="connsiteX29" fmla="*/ 182880 w 5419023"/>
              <a:gd name="connsiteY29" fmla="*/ 1414913 h 5197642"/>
              <a:gd name="connsiteX30" fmla="*/ 1164657 w 5419023"/>
              <a:gd name="connsiteY30" fmla="*/ 1029903 h 5197642"/>
              <a:gd name="connsiteX31" fmla="*/ 1559293 w 5419023"/>
              <a:gd name="connsiteY31" fmla="*/ 115503 h 5197642"/>
              <a:gd name="connsiteX0" fmla="*/ 1559293 w 5419023"/>
              <a:gd name="connsiteY0" fmla="*/ 137361 h 5219500"/>
              <a:gd name="connsiteX1" fmla="*/ 1559293 w 5419023"/>
              <a:gd name="connsiteY1" fmla="*/ 137361 h 5219500"/>
              <a:gd name="connsiteX2" fmla="*/ 1732548 w 5419023"/>
              <a:gd name="connsiteY2" fmla="*/ 214363 h 5219500"/>
              <a:gd name="connsiteX3" fmla="*/ 1896177 w 5419023"/>
              <a:gd name="connsiteY3" fmla="*/ 252864 h 5219500"/>
              <a:gd name="connsiteX4" fmla="*/ 1953929 w 5419023"/>
              <a:gd name="connsiteY4" fmla="*/ 262489 h 5219500"/>
              <a:gd name="connsiteX5" fmla="*/ 2002055 w 5419023"/>
              <a:gd name="connsiteY5" fmla="*/ 272114 h 5219500"/>
              <a:gd name="connsiteX6" fmla="*/ 2156059 w 5419023"/>
              <a:gd name="connsiteY6" fmla="*/ 281740 h 5219500"/>
              <a:gd name="connsiteX7" fmla="*/ 2242686 w 5419023"/>
              <a:gd name="connsiteY7" fmla="*/ 291365 h 5219500"/>
              <a:gd name="connsiteX8" fmla="*/ 2290813 w 5419023"/>
              <a:gd name="connsiteY8" fmla="*/ 310615 h 5219500"/>
              <a:gd name="connsiteX9" fmla="*/ 2338939 w 5419023"/>
              <a:gd name="connsiteY9" fmla="*/ 339491 h 5219500"/>
              <a:gd name="connsiteX10" fmla="*/ 2425566 w 5419023"/>
              <a:gd name="connsiteY10" fmla="*/ 358742 h 5219500"/>
              <a:gd name="connsiteX11" fmla="*/ 2464068 w 5419023"/>
              <a:gd name="connsiteY11" fmla="*/ 406868 h 5219500"/>
              <a:gd name="connsiteX12" fmla="*/ 2492943 w 5419023"/>
              <a:gd name="connsiteY12" fmla="*/ 435744 h 5219500"/>
              <a:gd name="connsiteX13" fmla="*/ 2512194 w 5419023"/>
              <a:gd name="connsiteY13" fmla="*/ 464620 h 5219500"/>
              <a:gd name="connsiteX14" fmla="*/ 2541070 w 5419023"/>
              <a:gd name="connsiteY14" fmla="*/ 464620 h 5219500"/>
              <a:gd name="connsiteX15" fmla="*/ 3450791 w 5419023"/>
              <a:gd name="connsiteY15" fmla="*/ 0 h 5219500"/>
              <a:gd name="connsiteX16" fmla="*/ 3994484 w 5419023"/>
              <a:gd name="connsiteY16" fmla="*/ 859255 h 5219500"/>
              <a:gd name="connsiteX17" fmla="*/ 5024388 w 5419023"/>
              <a:gd name="connsiteY17" fmla="*/ 1090262 h 5219500"/>
              <a:gd name="connsiteX18" fmla="*/ 4841508 w 5419023"/>
              <a:gd name="connsiteY18" fmla="*/ 2081664 h 5219500"/>
              <a:gd name="connsiteX19" fmla="*/ 5419023 w 5419023"/>
              <a:gd name="connsiteY19" fmla="*/ 2851685 h 5219500"/>
              <a:gd name="connsiteX20" fmla="*/ 4649002 w 5419023"/>
              <a:gd name="connsiteY20" fmla="*/ 3486952 h 5219500"/>
              <a:gd name="connsiteX21" fmla="*/ 4572000 w 5419023"/>
              <a:gd name="connsiteY21" fmla="*/ 4478354 h 5219500"/>
              <a:gd name="connsiteX22" fmla="*/ 3590223 w 5419023"/>
              <a:gd name="connsiteY22" fmla="*/ 4507230 h 5219500"/>
              <a:gd name="connsiteX23" fmla="*/ 2887579 w 5419023"/>
              <a:gd name="connsiteY23" fmla="*/ 5219500 h 5219500"/>
              <a:gd name="connsiteX24" fmla="*/ 2050181 w 5419023"/>
              <a:gd name="connsiteY24" fmla="*/ 4603483 h 5219500"/>
              <a:gd name="connsiteX25" fmla="*/ 1078030 w 5419023"/>
              <a:gd name="connsiteY25" fmla="*/ 4718986 h 5219500"/>
              <a:gd name="connsiteX26" fmla="*/ 885524 w 5419023"/>
              <a:gd name="connsiteY26" fmla="*/ 3766085 h 5219500"/>
              <a:gd name="connsiteX27" fmla="*/ 0 w 5419023"/>
              <a:gd name="connsiteY27" fmla="*/ 3227070 h 5219500"/>
              <a:gd name="connsiteX28" fmla="*/ 481263 w 5419023"/>
              <a:gd name="connsiteY28" fmla="*/ 2312670 h 5219500"/>
              <a:gd name="connsiteX29" fmla="*/ 182880 w 5419023"/>
              <a:gd name="connsiteY29" fmla="*/ 1436771 h 5219500"/>
              <a:gd name="connsiteX30" fmla="*/ 1164657 w 5419023"/>
              <a:gd name="connsiteY30" fmla="*/ 1051761 h 5219500"/>
              <a:gd name="connsiteX31" fmla="*/ 1559293 w 5419023"/>
              <a:gd name="connsiteY31" fmla="*/ 137361 h 5219500"/>
              <a:gd name="connsiteX0" fmla="*/ 1559293 w 5419023"/>
              <a:gd name="connsiteY0" fmla="*/ 145508 h 5227647"/>
              <a:gd name="connsiteX1" fmla="*/ 1559293 w 5419023"/>
              <a:gd name="connsiteY1" fmla="*/ 145508 h 5227647"/>
              <a:gd name="connsiteX2" fmla="*/ 1732548 w 5419023"/>
              <a:gd name="connsiteY2" fmla="*/ 222510 h 5227647"/>
              <a:gd name="connsiteX3" fmla="*/ 1896177 w 5419023"/>
              <a:gd name="connsiteY3" fmla="*/ 261011 h 5227647"/>
              <a:gd name="connsiteX4" fmla="*/ 1953929 w 5419023"/>
              <a:gd name="connsiteY4" fmla="*/ 270636 h 5227647"/>
              <a:gd name="connsiteX5" fmla="*/ 2002055 w 5419023"/>
              <a:gd name="connsiteY5" fmla="*/ 280261 h 5227647"/>
              <a:gd name="connsiteX6" fmla="*/ 2156059 w 5419023"/>
              <a:gd name="connsiteY6" fmla="*/ 289887 h 5227647"/>
              <a:gd name="connsiteX7" fmla="*/ 2242686 w 5419023"/>
              <a:gd name="connsiteY7" fmla="*/ 299512 h 5227647"/>
              <a:gd name="connsiteX8" fmla="*/ 2290813 w 5419023"/>
              <a:gd name="connsiteY8" fmla="*/ 318762 h 5227647"/>
              <a:gd name="connsiteX9" fmla="*/ 2338939 w 5419023"/>
              <a:gd name="connsiteY9" fmla="*/ 347638 h 5227647"/>
              <a:gd name="connsiteX10" fmla="*/ 2425566 w 5419023"/>
              <a:gd name="connsiteY10" fmla="*/ 366889 h 5227647"/>
              <a:gd name="connsiteX11" fmla="*/ 2464068 w 5419023"/>
              <a:gd name="connsiteY11" fmla="*/ 415015 h 5227647"/>
              <a:gd name="connsiteX12" fmla="*/ 2492943 w 5419023"/>
              <a:gd name="connsiteY12" fmla="*/ 443891 h 5227647"/>
              <a:gd name="connsiteX13" fmla="*/ 2512194 w 5419023"/>
              <a:gd name="connsiteY13" fmla="*/ 472767 h 5227647"/>
              <a:gd name="connsiteX14" fmla="*/ 2541070 w 5419023"/>
              <a:gd name="connsiteY14" fmla="*/ 472767 h 5227647"/>
              <a:gd name="connsiteX15" fmla="*/ 3450791 w 5419023"/>
              <a:gd name="connsiteY15" fmla="*/ 8147 h 5227647"/>
              <a:gd name="connsiteX16" fmla="*/ 4016343 w 5419023"/>
              <a:gd name="connsiteY16" fmla="*/ 881975 h 5227647"/>
              <a:gd name="connsiteX17" fmla="*/ 5024388 w 5419023"/>
              <a:gd name="connsiteY17" fmla="*/ 1098409 h 5227647"/>
              <a:gd name="connsiteX18" fmla="*/ 4841508 w 5419023"/>
              <a:gd name="connsiteY18" fmla="*/ 2089811 h 5227647"/>
              <a:gd name="connsiteX19" fmla="*/ 5419023 w 5419023"/>
              <a:gd name="connsiteY19" fmla="*/ 2859832 h 5227647"/>
              <a:gd name="connsiteX20" fmla="*/ 4649002 w 5419023"/>
              <a:gd name="connsiteY20" fmla="*/ 3495099 h 5227647"/>
              <a:gd name="connsiteX21" fmla="*/ 4572000 w 5419023"/>
              <a:gd name="connsiteY21" fmla="*/ 4486501 h 5227647"/>
              <a:gd name="connsiteX22" fmla="*/ 3590223 w 5419023"/>
              <a:gd name="connsiteY22" fmla="*/ 4515377 h 5227647"/>
              <a:gd name="connsiteX23" fmla="*/ 2887579 w 5419023"/>
              <a:gd name="connsiteY23" fmla="*/ 5227647 h 5227647"/>
              <a:gd name="connsiteX24" fmla="*/ 2050181 w 5419023"/>
              <a:gd name="connsiteY24" fmla="*/ 4611630 h 5227647"/>
              <a:gd name="connsiteX25" fmla="*/ 1078030 w 5419023"/>
              <a:gd name="connsiteY25" fmla="*/ 4727133 h 5227647"/>
              <a:gd name="connsiteX26" fmla="*/ 885524 w 5419023"/>
              <a:gd name="connsiteY26" fmla="*/ 3774232 h 5227647"/>
              <a:gd name="connsiteX27" fmla="*/ 0 w 5419023"/>
              <a:gd name="connsiteY27" fmla="*/ 3235217 h 5227647"/>
              <a:gd name="connsiteX28" fmla="*/ 481263 w 5419023"/>
              <a:gd name="connsiteY28" fmla="*/ 2320817 h 5227647"/>
              <a:gd name="connsiteX29" fmla="*/ 182880 w 5419023"/>
              <a:gd name="connsiteY29" fmla="*/ 1444918 h 5227647"/>
              <a:gd name="connsiteX30" fmla="*/ 1164657 w 5419023"/>
              <a:gd name="connsiteY30" fmla="*/ 1059908 h 5227647"/>
              <a:gd name="connsiteX31" fmla="*/ 1559293 w 5419023"/>
              <a:gd name="connsiteY31" fmla="*/ 145508 h 5227647"/>
              <a:gd name="connsiteX0" fmla="*/ 1559293 w 5419023"/>
              <a:gd name="connsiteY0" fmla="*/ 145508 h 5227647"/>
              <a:gd name="connsiteX1" fmla="*/ 1559293 w 5419023"/>
              <a:gd name="connsiteY1" fmla="*/ 145508 h 5227647"/>
              <a:gd name="connsiteX2" fmla="*/ 1732548 w 5419023"/>
              <a:gd name="connsiteY2" fmla="*/ 222510 h 5227647"/>
              <a:gd name="connsiteX3" fmla="*/ 1896177 w 5419023"/>
              <a:gd name="connsiteY3" fmla="*/ 261011 h 5227647"/>
              <a:gd name="connsiteX4" fmla="*/ 1953929 w 5419023"/>
              <a:gd name="connsiteY4" fmla="*/ 270636 h 5227647"/>
              <a:gd name="connsiteX5" fmla="*/ 2002055 w 5419023"/>
              <a:gd name="connsiteY5" fmla="*/ 280261 h 5227647"/>
              <a:gd name="connsiteX6" fmla="*/ 2156059 w 5419023"/>
              <a:gd name="connsiteY6" fmla="*/ 289887 h 5227647"/>
              <a:gd name="connsiteX7" fmla="*/ 2242686 w 5419023"/>
              <a:gd name="connsiteY7" fmla="*/ 299512 h 5227647"/>
              <a:gd name="connsiteX8" fmla="*/ 2290813 w 5419023"/>
              <a:gd name="connsiteY8" fmla="*/ 318762 h 5227647"/>
              <a:gd name="connsiteX9" fmla="*/ 2338939 w 5419023"/>
              <a:gd name="connsiteY9" fmla="*/ 347638 h 5227647"/>
              <a:gd name="connsiteX10" fmla="*/ 2425566 w 5419023"/>
              <a:gd name="connsiteY10" fmla="*/ 366889 h 5227647"/>
              <a:gd name="connsiteX11" fmla="*/ 2464068 w 5419023"/>
              <a:gd name="connsiteY11" fmla="*/ 415015 h 5227647"/>
              <a:gd name="connsiteX12" fmla="*/ 2492943 w 5419023"/>
              <a:gd name="connsiteY12" fmla="*/ 443891 h 5227647"/>
              <a:gd name="connsiteX13" fmla="*/ 2512194 w 5419023"/>
              <a:gd name="connsiteY13" fmla="*/ 472767 h 5227647"/>
              <a:gd name="connsiteX14" fmla="*/ 2541070 w 5419023"/>
              <a:gd name="connsiteY14" fmla="*/ 472767 h 5227647"/>
              <a:gd name="connsiteX15" fmla="*/ 3450791 w 5419023"/>
              <a:gd name="connsiteY15" fmla="*/ 8147 h 5227647"/>
              <a:gd name="connsiteX16" fmla="*/ 4016343 w 5419023"/>
              <a:gd name="connsiteY16" fmla="*/ 881975 h 5227647"/>
              <a:gd name="connsiteX17" fmla="*/ 5024388 w 5419023"/>
              <a:gd name="connsiteY17" fmla="*/ 1098409 h 5227647"/>
              <a:gd name="connsiteX18" fmla="*/ 4837865 w 5419023"/>
              <a:gd name="connsiteY18" fmla="*/ 2100740 h 5227647"/>
              <a:gd name="connsiteX19" fmla="*/ 5419023 w 5419023"/>
              <a:gd name="connsiteY19" fmla="*/ 2859832 h 5227647"/>
              <a:gd name="connsiteX20" fmla="*/ 4649002 w 5419023"/>
              <a:gd name="connsiteY20" fmla="*/ 3495099 h 5227647"/>
              <a:gd name="connsiteX21" fmla="*/ 4572000 w 5419023"/>
              <a:gd name="connsiteY21" fmla="*/ 4486501 h 5227647"/>
              <a:gd name="connsiteX22" fmla="*/ 3590223 w 5419023"/>
              <a:gd name="connsiteY22" fmla="*/ 4515377 h 5227647"/>
              <a:gd name="connsiteX23" fmla="*/ 2887579 w 5419023"/>
              <a:gd name="connsiteY23" fmla="*/ 5227647 h 5227647"/>
              <a:gd name="connsiteX24" fmla="*/ 2050181 w 5419023"/>
              <a:gd name="connsiteY24" fmla="*/ 4611630 h 5227647"/>
              <a:gd name="connsiteX25" fmla="*/ 1078030 w 5419023"/>
              <a:gd name="connsiteY25" fmla="*/ 4727133 h 5227647"/>
              <a:gd name="connsiteX26" fmla="*/ 885524 w 5419023"/>
              <a:gd name="connsiteY26" fmla="*/ 3774232 h 5227647"/>
              <a:gd name="connsiteX27" fmla="*/ 0 w 5419023"/>
              <a:gd name="connsiteY27" fmla="*/ 3235217 h 5227647"/>
              <a:gd name="connsiteX28" fmla="*/ 481263 w 5419023"/>
              <a:gd name="connsiteY28" fmla="*/ 2320817 h 5227647"/>
              <a:gd name="connsiteX29" fmla="*/ 182880 w 5419023"/>
              <a:gd name="connsiteY29" fmla="*/ 1444918 h 5227647"/>
              <a:gd name="connsiteX30" fmla="*/ 1164657 w 5419023"/>
              <a:gd name="connsiteY30" fmla="*/ 1059908 h 5227647"/>
              <a:gd name="connsiteX31" fmla="*/ 1559293 w 5419023"/>
              <a:gd name="connsiteY31" fmla="*/ 145508 h 5227647"/>
              <a:gd name="connsiteX0" fmla="*/ 1559293 w 5419023"/>
              <a:gd name="connsiteY0" fmla="*/ 145508 h 5227647"/>
              <a:gd name="connsiteX1" fmla="*/ 1559293 w 5419023"/>
              <a:gd name="connsiteY1" fmla="*/ 145508 h 5227647"/>
              <a:gd name="connsiteX2" fmla="*/ 1732548 w 5419023"/>
              <a:gd name="connsiteY2" fmla="*/ 222510 h 5227647"/>
              <a:gd name="connsiteX3" fmla="*/ 1896177 w 5419023"/>
              <a:gd name="connsiteY3" fmla="*/ 261011 h 5227647"/>
              <a:gd name="connsiteX4" fmla="*/ 1953929 w 5419023"/>
              <a:gd name="connsiteY4" fmla="*/ 270636 h 5227647"/>
              <a:gd name="connsiteX5" fmla="*/ 2002055 w 5419023"/>
              <a:gd name="connsiteY5" fmla="*/ 280261 h 5227647"/>
              <a:gd name="connsiteX6" fmla="*/ 2156059 w 5419023"/>
              <a:gd name="connsiteY6" fmla="*/ 289887 h 5227647"/>
              <a:gd name="connsiteX7" fmla="*/ 2242686 w 5419023"/>
              <a:gd name="connsiteY7" fmla="*/ 299512 h 5227647"/>
              <a:gd name="connsiteX8" fmla="*/ 2290813 w 5419023"/>
              <a:gd name="connsiteY8" fmla="*/ 318762 h 5227647"/>
              <a:gd name="connsiteX9" fmla="*/ 2338939 w 5419023"/>
              <a:gd name="connsiteY9" fmla="*/ 347638 h 5227647"/>
              <a:gd name="connsiteX10" fmla="*/ 2425566 w 5419023"/>
              <a:gd name="connsiteY10" fmla="*/ 366889 h 5227647"/>
              <a:gd name="connsiteX11" fmla="*/ 2464068 w 5419023"/>
              <a:gd name="connsiteY11" fmla="*/ 415015 h 5227647"/>
              <a:gd name="connsiteX12" fmla="*/ 2492943 w 5419023"/>
              <a:gd name="connsiteY12" fmla="*/ 443891 h 5227647"/>
              <a:gd name="connsiteX13" fmla="*/ 2512194 w 5419023"/>
              <a:gd name="connsiteY13" fmla="*/ 472767 h 5227647"/>
              <a:gd name="connsiteX14" fmla="*/ 2541070 w 5419023"/>
              <a:gd name="connsiteY14" fmla="*/ 472767 h 5227647"/>
              <a:gd name="connsiteX15" fmla="*/ 3450791 w 5419023"/>
              <a:gd name="connsiteY15" fmla="*/ 8147 h 5227647"/>
              <a:gd name="connsiteX16" fmla="*/ 4016343 w 5419023"/>
              <a:gd name="connsiteY16" fmla="*/ 881975 h 5227647"/>
              <a:gd name="connsiteX17" fmla="*/ 5024388 w 5419023"/>
              <a:gd name="connsiteY17" fmla="*/ 1098409 h 5227647"/>
              <a:gd name="connsiteX18" fmla="*/ 4837865 w 5419023"/>
              <a:gd name="connsiteY18" fmla="*/ 2100740 h 5227647"/>
              <a:gd name="connsiteX19" fmla="*/ 5419023 w 5419023"/>
              <a:gd name="connsiteY19" fmla="*/ 2859832 h 5227647"/>
              <a:gd name="connsiteX20" fmla="*/ 4649002 w 5419023"/>
              <a:gd name="connsiteY20" fmla="*/ 3495099 h 5227647"/>
              <a:gd name="connsiteX21" fmla="*/ 4572000 w 5419023"/>
              <a:gd name="connsiteY21" fmla="*/ 4486501 h 5227647"/>
              <a:gd name="connsiteX22" fmla="*/ 3590223 w 5419023"/>
              <a:gd name="connsiteY22" fmla="*/ 4515377 h 5227647"/>
              <a:gd name="connsiteX23" fmla="*/ 2887579 w 5419023"/>
              <a:gd name="connsiteY23" fmla="*/ 5227647 h 5227647"/>
              <a:gd name="connsiteX24" fmla="*/ 2050181 w 5419023"/>
              <a:gd name="connsiteY24" fmla="*/ 4611630 h 5227647"/>
              <a:gd name="connsiteX25" fmla="*/ 1078030 w 5419023"/>
              <a:gd name="connsiteY25" fmla="*/ 4727133 h 5227647"/>
              <a:gd name="connsiteX26" fmla="*/ 885524 w 5419023"/>
              <a:gd name="connsiteY26" fmla="*/ 3774232 h 5227647"/>
              <a:gd name="connsiteX27" fmla="*/ 0 w 5419023"/>
              <a:gd name="connsiteY27" fmla="*/ 3235217 h 5227647"/>
              <a:gd name="connsiteX28" fmla="*/ 481263 w 5419023"/>
              <a:gd name="connsiteY28" fmla="*/ 2320817 h 5227647"/>
              <a:gd name="connsiteX29" fmla="*/ 182880 w 5419023"/>
              <a:gd name="connsiteY29" fmla="*/ 1444918 h 5227647"/>
              <a:gd name="connsiteX30" fmla="*/ 1164657 w 5419023"/>
              <a:gd name="connsiteY30" fmla="*/ 1059908 h 5227647"/>
              <a:gd name="connsiteX31" fmla="*/ 1559293 w 5419023"/>
              <a:gd name="connsiteY31" fmla="*/ 145508 h 5227647"/>
              <a:gd name="connsiteX0" fmla="*/ 1559293 w 5448396"/>
              <a:gd name="connsiteY0" fmla="*/ 145508 h 5227647"/>
              <a:gd name="connsiteX1" fmla="*/ 1559293 w 5448396"/>
              <a:gd name="connsiteY1" fmla="*/ 145508 h 5227647"/>
              <a:gd name="connsiteX2" fmla="*/ 1732548 w 5448396"/>
              <a:gd name="connsiteY2" fmla="*/ 222510 h 5227647"/>
              <a:gd name="connsiteX3" fmla="*/ 1896177 w 5448396"/>
              <a:gd name="connsiteY3" fmla="*/ 261011 h 5227647"/>
              <a:gd name="connsiteX4" fmla="*/ 1953929 w 5448396"/>
              <a:gd name="connsiteY4" fmla="*/ 270636 h 5227647"/>
              <a:gd name="connsiteX5" fmla="*/ 2002055 w 5448396"/>
              <a:gd name="connsiteY5" fmla="*/ 280261 h 5227647"/>
              <a:gd name="connsiteX6" fmla="*/ 2156059 w 5448396"/>
              <a:gd name="connsiteY6" fmla="*/ 289887 h 5227647"/>
              <a:gd name="connsiteX7" fmla="*/ 2242686 w 5448396"/>
              <a:gd name="connsiteY7" fmla="*/ 299512 h 5227647"/>
              <a:gd name="connsiteX8" fmla="*/ 2290813 w 5448396"/>
              <a:gd name="connsiteY8" fmla="*/ 318762 h 5227647"/>
              <a:gd name="connsiteX9" fmla="*/ 2338939 w 5448396"/>
              <a:gd name="connsiteY9" fmla="*/ 347638 h 5227647"/>
              <a:gd name="connsiteX10" fmla="*/ 2425566 w 5448396"/>
              <a:gd name="connsiteY10" fmla="*/ 366889 h 5227647"/>
              <a:gd name="connsiteX11" fmla="*/ 2464068 w 5448396"/>
              <a:gd name="connsiteY11" fmla="*/ 415015 h 5227647"/>
              <a:gd name="connsiteX12" fmla="*/ 2492943 w 5448396"/>
              <a:gd name="connsiteY12" fmla="*/ 443891 h 5227647"/>
              <a:gd name="connsiteX13" fmla="*/ 2512194 w 5448396"/>
              <a:gd name="connsiteY13" fmla="*/ 472767 h 5227647"/>
              <a:gd name="connsiteX14" fmla="*/ 2541070 w 5448396"/>
              <a:gd name="connsiteY14" fmla="*/ 472767 h 5227647"/>
              <a:gd name="connsiteX15" fmla="*/ 3450791 w 5448396"/>
              <a:gd name="connsiteY15" fmla="*/ 8147 h 5227647"/>
              <a:gd name="connsiteX16" fmla="*/ 4016343 w 5448396"/>
              <a:gd name="connsiteY16" fmla="*/ 881975 h 5227647"/>
              <a:gd name="connsiteX17" fmla="*/ 5024388 w 5448396"/>
              <a:gd name="connsiteY17" fmla="*/ 1098409 h 5227647"/>
              <a:gd name="connsiteX18" fmla="*/ 4837865 w 5448396"/>
              <a:gd name="connsiteY18" fmla="*/ 2100740 h 5227647"/>
              <a:gd name="connsiteX19" fmla="*/ 5419023 w 5448396"/>
              <a:gd name="connsiteY19" fmla="*/ 2859832 h 5227647"/>
              <a:gd name="connsiteX20" fmla="*/ 4649002 w 5448396"/>
              <a:gd name="connsiteY20" fmla="*/ 3495099 h 5227647"/>
              <a:gd name="connsiteX21" fmla="*/ 4572000 w 5448396"/>
              <a:gd name="connsiteY21" fmla="*/ 4486501 h 5227647"/>
              <a:gd name="connsiteX22" fmla="*/ 3590223 w 5448396"/>
              <a:gd name="connsiteY22" fmla="*/ 4515377 h 5227647"/>
              <a:gd name="connsiteX23" fmla="*/ 2887579 w 5448396"/>
              <a:gd name="connsiteY23" fmla="*/ 5227647 h 5227647"/>
              <a:gd name="connsiteX24" fmla="*/ 2050181 w 5448396"/>
              <a:gd name="connsiteY24" fmla="*/ 4611630 h 5227647"/>
              <a:gd name="connsiteX25" fmla="*/ 1078030 w 5448396"/>
              <a:gd name="connsiteY25" fmla="*/ 4727133 h 5227647"/>
              <a:gd name="connsiteX26" fmla="*/ 885524 w 5448396"/>
              <a:gd name="connsiteY26" fmla="*/ 3774232 h 5227647"/>
              <a:gd name="connsiteX27" fmla="*/ 0 w 5448396"/>
              <a:gd name="connsiteY27" fmla="*/ 3235217 h 5227647"/>
              <a:gd name="connsiteX28" fmla="*/ 481263 w 5448396"/>
              <a:gd name="connsiteY28" fmla="*/ 2320817 h 5227647"/>
              <a:gd name="connsiteX29" fmla="*/ 182880 w 5448396"/>
              <a:gd name="connsiteY29" fmla="*/ 1444918 h 5227647"/>
              <a:gd name="connsiteX30" fmla="*/ 1164657 w 5448396"/>
              <a:gd name="connsiteY30" fmla="*/ 1059908 h 5227647"/>
              <a:gd name="connsiteX31" fmla="*/ 1559293 w 5448396"/>
              <a:gd name="connsiteY31" fmla="*/ 145508 h 5227647"/>
              <a:gd name="connsiteX0" fmla="*/ 1559293 w 5444865"/>
              <a:gd name="connsiteY0" fmla="*/ 145508 h 5227647"/>
              <a:gd name="connsiteX1" fmla="*/ 1559293 w 5444865"/>
              <a:gd name="connsiteY1" fmla="*/ 145508 h 5227647"/>
              <a:gd name="connsiteX2" fmla="*/ 1732548 w 5444865"/>
              <a:gd name="connsiteY2" fmla="*/ 222510 h 5227647"/>
              <a:gd name="connsiteX3" fmla="*/ 1896177 w 5444865"/>
              <a:gd name="connsiteY3" fmla="*/ 261011 h 5227647"/>
              <a:gd name="connsiteX4" fmla="*/ 1953929 w 5444865"/>
              <a:gd name="connsiteY4" fmla="*/ 270636 h 5227647"/>
              <a:gd name="connsiteX5" fmla="*/ 2002055 w 5444865"/>
              <a:gd name="connsiteY5" fmla="*/ 280261 h 5227647"/>
              <a:gd name="connsiteX6" fmla="*/ 2156059 w 5444865"/>
              <a:gd name="connsiteY6" fmla="*/ 289887 h 5227647"/>
              <a:gd name="connsiteX7" fmla="*/ 2242686 w 5444865"/>
              <a:gd name="connsiteY7" fmla="*/ 299512 h 5227647"/>
              <a:gd name="connsiteX8" fmla="*/ 2290813 w 5444865"/>
              <a:gd name="connsiteY8" fmla="*/ 318762 h 5227647"/>
              <a:gd name="connsiteX9" fmla="*/ 2338939 w 5444865"/>
              <a:gd name="connsiteY9" fmla="*/ 347638 h 5227647"/>
              <a:gd name="connsiteX10" fmla="*/ 2425566 w 5444865"/>
              <a:gd name="connsiteY10" fmla="*/ 366889 h 5227647"/>
              <a:gd name="connsiteX11" fmla="*/ 2464068 w 5444865"/>
              <a:gd name="connsiteY11" fmla="*/ 415015 h 5227647"/>
              <a:gd name="connsiteX12" fmla="*/ 2492943 w 5444865"/>
              <a:gd name="connsiteY12" fmla="*/ 443891 h 5227647"/>
              <a:gd name="connsiteX13" fmla="*/ 2512194 w 5444865"/>
              <a:gd name="connsiteY13" fmla="*/ 472767 h 5227647"/>
              <a:gd name="connsiteX14" fmla="*/ 2541070 w 5444865"/>
              <a:gd name="connsiteY14" fmla="*/ 472767 h 5227647"/>
              <a:gd name="connsiteX15" fmla="*/ 3450791 w 5444865"/>
              <a:gd name="connsiteY15" fmla="*/ 8147 h 5227647"/>
              <a:gd name="connsiteX16" fmla="*/ 4016343 w 5444865"/>
              <a:gd name="connsiteY16" fmla="*/ 881975 h 5227647"/>
              <a:gd name="connsiteX17" fmla="*/ 5024388 w 5444865"/>
              <a:gd name="connsiteY17" fmla="*/ 1098409 h 5227647"/>
              <a:gd name="connsiteX18" fmla="*/ 4837865 w 5444865"/>
              <a:gd name="connsiteY18" fmla="*/ 2100740 h 5227647"/>
              <a:gd name="connsiteX19" fmla="*/ 5415380 w 5444865"/>
              <a:gd name="connsiteY19" fmla="*/ 2786971 h 5227647"/>
              <a:gd name="connsiteX20" fmla="*/ 4649002 w 5444865"/>
              <a:gd name="connsiteY20" fmla="*/ 3495099 h 5227647"/>
              <a:gd name="connsiteX21" fmla="*/ 4572000 w 5444865"/>
              <a:gd name="connsiteY21" fmla="*/ 4486501 h 5227647"/>
              <a:gd name="connsiteX22" fmla="*/ 3590223 w 5444865"/>
              <a:gd name="connsiteY22" fmla="*/ 4515377 h 5227647"/>
              <a:gd name="connsiteX23" fmla="*/ 2887579 w 5444865"/>
              <a:gd name="connsiteY23" fmla="*/ 5227647 h 5227647"/>
              <a:gd name="connsiteX24" fmla="*/ 2050181 w 5444865"/>
              <a:gd name="connsiteY24" fmla="*/ 4611630 h 5227647"/>
              <a:gd name="connsiteX25" fmla="*/ 1078030 w 5444865"/>
              <a:gd name="connsiteY25" fmla="*/ 4727133 h 5227647"/>
              <a:gd name="connsiteX26" fmla="*/ 885524 w 5444865"/>
              <a:gd name="connsiteY26" fmla="*/ 3774232 h 5227647"/>
              <a:gd name="connsiteX27" fmla="*/ 0 w 5444865"/>
              <a:gd name="connsiteY27" fmla="*/ 3235217 h 5227647"/>
              <a:gd name="connsiteX28" fmla="*/ 481263 w 5444865"/>
              <a:gd name="connsiteY28" fmla="*/ 2320817 h 5227647"/>
              <a:gd name="connsiteX29" fmla="*/ 182880 w 5444865"/>
              <a:gd name="connsiteY29" fmla="*/ 1444918 h 5227647"/>
              <a:gd name="connsiteX30" fmla="*/ 1164657 w 5444865"/>
              <a:gd name="connsiteY30" fmla="*/ 1059908 h 5227647"/>
              <a:gd name="connsiteX31" fmla="*/ 1559293 w 5444865"/>
              <a:gd name="connsiteY31" fmla="*/ 145508 h 5227647"/>
              <a:gd name="connsiteX0" fmla="*/ 1559293 w 5441795"/>
              <a:gd name="connsiteY0" fmla="*/ 145508 h 5227647"/>
              <a:gd name="connsiteX1" fmla="*/ 1559293 w 5441795"/>
              <a:gd name="connsiteY1" fmla="*/ 145508 h 5227647"/>
              <a:gd name="connsiteX2" fmla="*/ 1732548 w 5441795"/>
              <a:gd name="connsiteY2" fmla="*/ 222510 h 5227647"/>
              <a:gd name="connsiteX3" fmla="*/ 1896177 w 5441795"/>
              <a:gd name="connsiteY3" fmla="*/ 261011 h 5227647"/>
              <a:gd name="connsiteX4" fmla="*/ 1953929 w 5441795"/>
              <a:gd name="connsiteY4" fmla="*/ 270636 h 5227647"/>
              <a:gd name="connsiteX5" fmla="*/ 2002055 w 5441795"/>
              <a:gd name="connsiteY5" fmla="*/ 280261 h 5227647"/>
              <a:gd name="connsiteX6" fmla="*/ 2156059 w 5441795"/>
              <a:gd name="connsiteY6" fmla="*/ 289887 h 5227647"/>
              <a:gd name="connsiteX7" fmla="*/ 2242686 w 5441795"/>
              <a:gd name="connsiteY7" fmla="*/ 299512 h 5227647"/>
              <a:gd name="connsiteX8" fmla="*/ 2290813 w 5441795"/>
              <a:gd name="connsiteY8" fmla="*/ 318762 h 5227647"/>
              <a:gd name="connsiteX9" fmla="*/ 2338939 w 5441795"/>
              <a:gd name="connsiteY9" fmla="*/ 347638 h 5227647"/>
              <a:gd name="connsiteX10" fmla="*/ 2425566 w 5441795"/>
              <a:gd name="connsiteY10" fmla="*/ 366889 h 5227647"/>
              <a:gd name="connsiteX11" fmla="*/ 2464068 w 5441795"/>
              <a:gd name="connsiteY11" fmla="*/ 415015 h 5227647"/>
              <a:gd name="connsiteX12" fmla="*/ 2492943 w 5441795"/>
              <a:gd name="connsiteY12" fmla="*/ 443891 h 5227647"/>
              <a:gd name="connsiteX13" fmla="*/ 2512194 w 5441795"/>
              <a:gd name="connsiteY13" fmla="*/ 472767 h 5227647"/>
              <a:gd name="connsiteX14" fmla="*/ 2541070 w 5441795"/>
              <a:gd name="connsiteY14" fmla="*/ 472767 h 5227647"/>
              <a:gd name="connsiteX15" fmla="*/ 3450791 w 5441795"/>
              <a:gd name="connsiteY15" fmla="*/ 8147 h 5227647"/>
              <a:gd name="connsiteX16" fmla="*/ 4016343 w 5441795"/>
              <a:gd name="connsiteY16" fmla="*/ 881975 h 5227647"/>
              <a:gd name="connsiteX17" fmla="*/ 5024388 w 5441795"/>
              <a:gd name="connsiteY17" fmla="*/ 1098409 h 5227647"/>
              <a:gd name="connsiteX18" fmla="*/ 4837865 w 5441795"/>
              <a:gd name="connsiteY18" fmla="*/ 2100740 h 5227647"/>
              <a:gd name="connsiteX19" fmla="*/ 5415380 w 5441795"/>
              <a:gd name="connsiteY19" fmla="*/ 2786971 h 5227647"/>
              <a:gd name="connsiteX20" fmla="*/ 4649002 w 5441795"/>
              <a:gd name="connsiteY20" fmla="*/ 3495099 h 5227647"/>
              <a:gd name="connsiteX21" fmla="*/ 4572000 w 5441795"/>
              <a:gd name="connsiteY21" fmla="*/ 4486501 h 5227647"/>
              <a:gd name="connsiteX22" fmla="*/ 3590223 w 5441795"/>
              <a:gd name="connsiteY22" fmla="*/ 4515377 h 5227647"/>
              <a:gd name="connsiteX23" fmla="*/ 2887579 w 5441795"/>
              <a:gd name="connsiteY23" fmla="*/ 5227647 h 5227647"/>
              <a:gd name="connsiteX24" fmla="*/ 2050181 w 5441795"/>
              <a:gd name="connsiteY24" fmla="*/ 4611630 h 5227647"/>
              <a:gd name="connsiteX25" fmla="*/ 1078030 w 5441795"/>
              <a:gd name="connsiteY25" fmla="*/ 4727133 h 5227647"/>
              <a:gd name="connsiteX26" fmla="*/ 885524 w 5441795"/>
              <a:gd name="connsiteY26" fmla="*/ 3774232 h 5227647"/>
              <a:gd name="connsiteX27" fmla="*/ 0 w 5441795"/>
              <a:gd name="connsiteY27" fmla="*/ 3235217 h 5227647"/>
              <a:gd name="connsiteX28" fmla="*/ 481263 w 5441795"/>
              <a:gd name="connsiteY28" fmla="*/ 2320817 h 5227647"/>
              <a:gd name="connsiteX29" fmla="*/ 182880 w 5441795"/>
              <a:gd name="connsiteY29" fmla="*/ 1444918 h 5227647"/>
              <a:gd name="connsiteX30" fmla="*/ 1164657 w 5441795"/>
              <a:gd name="connsiteY30" fmla="*/ 1059908 h 5227647"/>
              <a:gd name="connsiteX31" fmla="*/ 1559293 w 5441795"/>
              <a:gd name="connsiteY31" fmla="*/ 145508 h 5227647"/>
              <a:gd name="connsiteX0" fmla="*/ 1559293 w 5416646"/>
              <a:gd name="connsiteY0" fmla="*/ 145508 h 5227647"/>
              <a:gd name="connsiteX1" fmla="*/ 1559293 w 5416646"/>
              <a:gd name="connsiteY1" fmla="*/ 145508 h 5227647"/>
              <a:gd name="connsiteX2" fmla="*/ 1732548 w 5416646"/>
              <a:gd name="connsiteY2" fmla="*/ 222510 h 5227647"/>
              <a:gd name="connsiteX3" fmla="*/ 1896177 w 5416646"/>
              <a:gd name="connsiteY3" fmla="*/ 261011 h 5227647"/>
              <a:gd name="connsiteX4" fmla="*/ 1953929 w 5416646"/>
              <a:gd name="connsiteY4" fmla="*/ 270636 h 5227647"/>
              <a:gd name="connsiteX5" fmla="*/ 2002055 w 5416646"/>
              <a:gd name="connsiteY5" fmla="*/ 280261 h 5227647"/>
              <a:gd name="connsiteX6" fmla="*/ 2156059 w 5416646"/>
              <a:gd name="connsiteY6" fmla="*/ 289887 h 5227647"/>
              <a:gd name="connsiteX7" fmla="*/ 2242686 w 5416646"/>
              <a:gd name="connsiteY7" fmla="*/ 299512 h 5227647"/>
              <a:gd name="connsiteX8" fmla="*/ 2290813 w 5416646"/>
              <a:gd name="connsiteY8" fmla="*/ 318762 h 5227647"/>
              <a:gd name="connsiteX9" fmla="*/ 2338939 w 5416646"/>
              <a:gd name="connsiteY9" fmla="*/ 347638 h 5227647"/>
              <a:gd name="connsiteX10" fmla="*/ 2425566 w 5416646"/>
              <a:gd name="connsiteY10" fmla="*/ 366889 h 5227647"/>
              <a:gd name="connsiteX11" fmla="*/ 2464068 w 5416646"/>
              <a:gd name="connsiteY11" fmla="*/ 415015 h 5227647"/>
              <a:gd name="connsiteX12" fmla="*/ 2492943 w 5416646"/>
              <a:gd name="connsiteY12" fmla="*/ 443891 h 5227647"/>
              <a:gd name="connsiteX13" fmla="*/ 2512194 w 5416646"/>
              <a:gd name="connsiteY13" fmla="*/ 472767 h 5227647"/>
              <a:gd name="connsiteX14" fmla="*/ 2541070 w 5416646"/>
              <a:gd name="connsiteY14" fmla="*/ 472767 h 5227647"/>
              <a:gd name="connsiteX15" fmla="*/ 3450791 w 5416646"/>
              <a:gd name="connsiteY15" fmla="*/ 8147 h 5227647"/>
              <a:gd name="connsiteX16" fmla="*/ 4016343 w 5416646"/>
              <a:gd name="connsiteY16" fmla="*/ 881975 h 5227647"/>
              <a:gd name="connsiteX17" fmla="*/ 5024388 w 5416646"/>
              <a:gd name="connsiteY17" fmla="*/ 1098409 h 5227647"/>
              <a:gd name="connsiteX18" fmla="*/ 4837865 w 5416646"/>
              <a:gd name="connsiteY18" fmla="*/ 2100740 h 5227647"/>
              <a:gd name="connsiteX19" fmla="*/ 5415380 w 5416646"/>
              <a:gd name="connsiteY19" fmla="*/ 2786971 h 5227647"/>
              <a:gd name="connsiteX20" fmla="*/ 4652645 w 5416646"/>
              <a:gd name="connsiteY20" fmla="*/ 3549744 h 5227647"/>
              <a:gd name="connsiteX21" fmla="*/ 4572000 w 5416646"/>
              <a:gd name="connsiteY21" fmla="*/ 4486501 h 5227647"/>
              <a:gd name="connsiteX22" fmla="*/ 3590223 w 5416646"/>
              <a:gd name="connsiteY22" fmla="*/ 4515377 h 5227647"/>
              <a:gd name="connsiteX23" fmla="*/ 2887579 w 5416646"/>
              <a:gd name="connsiteY23" fmla="*/ 5227647 h 5227647"/>
              <a:gd name="connsiteX24" fmla="*/ 2050181 w 5416646"/>
              <a:gd name="connsiteY24" fmla="*/ 4611630 h 5227647"/>
              <a:gd name="connsiteX25" fmla="*/ 1078030 w 5416646"/>
              <a:gd name="connsiteY25" fmla="*/ 4727133 h 5227647"/>
              <a:gd name="connsiteX26" fmla="*/ 885524 w 5416646"/>
              <a:gd name="connsiteY26" fmla="*/ 3774232 h 5227647"/>
              <a:gd name="connsiteX27" fmla="*/ 0 w 5416646"/>
              <a:gd name="connsiteY27" fmla="*/ 3235217 h 5227647"/>
              <a:gd name="connsiteX28" fmla="*/ 481263 w 5416646"/>
              <a:gd name="connsiteY28" fmla="*/ 2320817 h 5227647"/>
              <a:gd name="connsiteX29" fmla="*/ 182880 w 5416646"/>
              <a:gd name="connsiteY29" fmla="*/ 1444918 h 5227647"/>
              <a:gd name="connsiteX30" fmla="*/ 1164657 w 5416646"/>
              <a:gd name="connsiteY30" fmla="*/ 1059908 h 5227647"/>
              <a:gd name="connsiteX31" fmla="*/ 1559293 w 5416646"/>
              <a:gd name="connsiteY31" fmla="*/ 145508 h 5227647"/>
              <a:gd name="connsiteX0" fmla="*/ 1559293 w 5416646"/>
              <a:gd name="connsiteY0" fmla="*/ 145508 h 5227647"/>
              <a:gd name="connsiteX1" fmla="*/ 1559293 w 5416646"/>
              <a:gd name="connsiteY1" fmla="*/ 145508 h 5227647"/>
              <a:gd name="connsiteX2" fmla="*/ 1732548 w 5416646"/>
              <a:gd name="connsiteY2" fmla="*/ 222510 h 5227647"/>
              <a:gd name="connsiteX3" fmla="*/ 1896177 w 5416646"/>
              <a:gd name="connsiteY3" fmla="*/ 261011 h 5227647"/>
              <a:gd name="connsiteX4" fmla="*/ 1953929 w 5416646"/>
              <a:gd name="connsiteY4" fmla="*/ 270636 h 5227647"/>
              <a:gd name="connsiteX5" fmla="*/ 2002055 w 5416646"/>
              <a:gd name="connsiteY5" fmla="*/ 280261 h 5227647"/>
              <a:gd name="connsiteX6" fmla="*/ 2156059 w 5416646"/>
              <a:gd name="connsiteY6" fmla="*/ 289887 h 5227647"/>
              <a:gd name="connsiteX7" fmla="*/ 2242686 w 5416646"/>
              <a:gd name="connsiteY7" fmla="*/ 299512 h 5227647"/>
              <a:gd name="connsiteX8" fmla="*/ 2290813 w 5416646"/>
              <a:gd name="connsiteY8" fmla="*/ 318762 h 5227647"/>
              <a:gd name="connsiteX9" fmla="*/ 2338939 w 5416646"/>
              <a:gd name="connsiteY9" fmla="*/ 347638 h 5227647"/>
              <a:gd name="connsiteX10" fmla="*/ 2425566 w 5416646"/>
              <a:gd name="connsiteY10" fmla="*/ 366889 h 5227647"/>
              <a:gd name="connsiteX11" fmla="*/ 2464068 w 5416646"/>
              <a:gd name="connsiteY11" fmla="*/ 415015 h 5227647"/>
              <a:gd name="connsiteX12" fmla="*/ 2492943 w 5416646"/>
              <a:gd name="connsiteY12" fmla="*/ 443891 h 5227647"/>
              <a:gd name="connsiteX13" fmla="*/ 2512194 w 5416646"/>
              <a:gd name="connsiteY13" fmla="*/ 472767 h 5227647"/>
              <a:gd name="connsiteX14" fmla="*/ 2541070 w 5416646"/>
              <a:gd name="connsiteY14" fmla="*/ 472767 h 5227647"/>
              <a:gd name="connsiteX15" fmla="*/ 3450791 w 5416646"/>
              <a:gd name="connsiteY15" fmla="*/ 8147 h 5227647"/>
              <a:gd name="connsiteX16" fmla="*/ 4016343 w 5416646"/>
              <a:gd name="connsiteY16" fmla="*/ 881975 h 5227647"/>
              <a:gd name="connsiteX17" fmla="*/ 5024388 w 5416646"/>
              <a:gd name="connsiteY17" fmla="*/ 1098409 h 5227647"/>
              <a:gd name="connsiteX18" fmla="*/ 4837865 w 5416646"/>
              <a:gd name="connsiteY18" fmla="*/ 2100740 h 5227647"/>
              <a:gd name="connsiteX19" fmla="*/ 5415380 w 5416646"/>
              <a:gd name="connsiteY19" fmla="*/ 2786971 h 5227647"/>
              <a:gd name="connsiteX20" fmla="*/ 4652645 w 5416646"/>
              <a:gd name="connsiteY20" fmla="*/ 3549744 h 5227647"/>
              <a:gd name="connsiteX21" fmla="*/ 4572000 w 5416646"/>
              <a:gd name="connsiteY21" fmla="*/ 4486501 h 5227647"/>
              <a:gd name="connsiteX22" fmla="*/ 3590223 w 5416646"/>
              <a:gd name="connsiteY22" fmla="*/ 4515377 h 5227647"/>
              <a:gd name="connsiteX23" fmla="*/ 2887579 w 5416646"/>
              <a:gd name="connsiteY23" fmla="*/ 5227647 h 5227647"/>
              <a:gd name="connsiteX24" fmla="*/ 2050181 w 5416646"/>
              <a:gd name="connsiteY24" fmla="*/ 4611630 h 5227647"/>
              <a:gd name="connsiteX25" fmla="*/ 1078030 w 5416646"/>
              <a:gd name="connsiteY25" fmla="*/ 4727133 h 5227647"/>
              <a:gd name="connsiteX26" fmla="*/ 885524 w 5416646"/>
              <a:gd name="connsiteY26" fmla="*/ 3774232 h 5227647"/>
              <a:gd name="connsiteX27" fmla="*/ 0 w 5416646"/>
              <a:gd name="connsiteY27" fmla="*/ 3235217 h 5227647"/>
              <a:gd name="connsiteX28" fmla="*/ 481263 w 5416646"/>
              <a:gd name="connsiteY28" fmla="*/ 2320817 h 5227647"/>
              <a:gd name="connsiteX29" fmla="*/ 182880 w 5416646"/>
              <a:gd name="connsiteY29" fmla="*/ 1444918 h 5227647"/>
              <a:gd name="connsiteX30" fmla="*/ 1164657 w 5416646"/>
              <a:gd name="connsiteY30" fmla="*/ 1059908 h 5227647"/>
              <a:gd name="connsiteX31" fmla="*/ 1559293 w 5416646"/>
              <a:gd name="connsiteY31" fmla="*/ 145508 h 5227647"/>
              <a:gd name="connsiteX0" fmla="*/ 1559293 w 5416646"/>
              <a:gd name="connsiteY0" fmla="*/ 145508 h 5227647"/>
              <a:gd name="connsiteX1" fmla="*/ 1559293 w 5416646"/>
              <a:gd name="connsiteY1" fmla="*/ 145508 h 5227647"/>
              <a:gd name="connsiteX2" fmla="*/ 1732548 w 5416646"/>
              <a:gd name="connsiteY2" fmla="*/ 222510 h 5227647"/>
              <a:gd name="connsiteX3" fmla="*/ 1896177 w 5416646"/>
              <a:gd name="connsiteY3" fmla="*/ 261011 h 5227647"/>
              <a:gd name="connsiteX4" fmla="*/ 1953929 w 5416646"/>
              <a:gd name="connsiteY4" fmla="*/ 270636 h 5227647"/>
              <a:gd name="connsiteX5" fmla="*/ 2002055 w 5416646"/>
              <a:gd name="connsiteY5" fmla="*/ 280261 h 5227647"/>
              <a:gd name="connsiteX6" fmla="*/ 2156059 w 5416646"/>
              <a:gd name="connsiteY6" fmla="*/ 289887 h 5227647"/>
              <a:gd name="connsiteX7" fmla="*/ 2242686 w 5416646"/>
              <a:gd name="connsiteY7" fmla="*/ 299512 h 5227647"/>
              <a:gd name="connsiteX8" fmla="*/ 2290813 w 5416646"/>
              <a:gd name="connsiteY8" fmla="*/ 318762 h 5227647"/>
              <a:gd name="connsiteX9" fmla="*/ 2338939 w 5416646"/>
              <a:gd name="connsiteY9" fmla="*/ 347638 h 5227647"/>
              <a:gd name="connsiteX10" fmla="*/ 2425566 w 5416646"/>
              <a:gd name="connsiteY10" fmla="*/ 366889 h 5227647"/>
              <a:gd name="connsiteX11" fmla="*/ 2464068 w 5416646"/>
              <a:gd name="connsiteY11" fmla="*/ 415015 h 5227647"/>
              <a:gd name="connsiteX12" fmla="*/ 2492943 w 5416646"/>
              <a:gd name="connsiteY12" fmla="*/ 443891 h 5227647"/>
              <a:gd name="connsiteX13" fmla="*/ 2512194 w 5416646"/>
              <a:gd name="connsiteY13" fmla="*/ 472767 h 5227647"/>
              <a:gd name="connsiteX14" fmla="*/ 2541070 w 5416646"/>
              <a:gd name="connsiteY14" fmla="*/ 472767 h 5227647"/>
              <a:gd name="connsiteX15" fmla="*/ 3450791 w 5416646"/>
              <a:gd name="connsiteY15" fmla="*/ 8147 h 5227647"/>
              <a:gd name="connsiteX16" fmla="*/ 4016343 w 5416646"/>
              <a:gd name="connsiteY16" fmla="*/ 881975 h 5227647"/>
              <a:gd name="connsiteX17" fmla="*/ 5024388 w 5416646"/>
              <a:gd name="connsiteY17" fmla="*/ 1098409 h 5227647"/>
              <a:gd name="connsiteX18" fmla="*/ 4837865 w 5416646"/>
              <a:gd name="connsiteY18" fmla="*/ 2100740 h 5227647"/>
              <a:gd name="connsiteX19" fmla="*/ 5415380 w 5416646"/>
              <a:gd name="connsiteY19" fmla="*/ 2786971 h 5227647"/>
              <a:gd name="connsiteX20" fmla="*/ 4652645 w 5416646"/>
              <a:gd name="connsiteY20" fmla="*/ 3549744 h 5227647"/>
              <a:gd name="connsiteX21" fmla="*/ 4644860 w 5416646"/>
              <a:gd name="connsiteY21" fmla="*/ 4413641 h 5227647"/>
              <a:gd name="connsiteX22" fmla="*/ 3590223 w 5416646"/>
              <a:gd name="connsiteY22" fmla="*/ 4515377 h 5227647"/>
              <a:gd name="connsiteX23" fmla="*/ 2887579 w 5416646"/>
              <a:gd name="connsiteY23" fmla="*/ 5227647 h 5227647"/>
              <a:gd name="connsiteX24" fmla="*/ 2050181 w 5416646"/>
              <a:gd name="connsiteY24" fmla="*/ 4611630 h 5227647"/>
              <a:gd name="connsiteX25" fmla="*/ 1078030 w 5416646"/>
              <a:gd name="connsiteY25" fmla="*/ 4727133 h 5227647"/>
              <a:gd name="connsiteX26" fmla="*/ 885524 w 5416646"/>
              <a:gd name="connsiteY26" fmla="*/ 3774232 h 5227647"/>
              <a:gd name="connsiteX27" fmla="*/ 0 w 5416646"/>
              <a:gd name="connsiteY27" fmla="*/ 3235217 h 5227647"/>
              <a:gd name="connsiteX28" fmla="*/ 481263 w 5416646"/>
              <a:gd name="connsiteY28" fmla="*/ 2320817 h 5227647"/>
              <a:gd name="connsiteX29" fmla="*/ 182880 w 5416646"/>
              <a:gd name="connsiteY29" fmla="*/ 1444918 h 5227647"/>
              <a:gd name="connsiteX30" fmla="*/ 1164657 w 5416646"/>
              <a:gd name="connsiteY30" fmla="*/ 1059908 h 5227647"/>
              <a:gd name="connsiteX31" fmla="*/ 1559293 w 5416646"/>
              <a:gd name="connsiteY31" fmla="*/ 145508 h 5227647"/>
              <a:gd name="connsiteX0" fmla="*/ 1559293 w 5416251"/>
              <a:gd name="connsiteY0" fmla="*/ 145508 h 5227647"/>
              <a:gd name="connsiteX1" fmla="*/ 1559293 w 5416251"/>
              <a:gd name="connsiteY1" fmla="*/ 145508 h 5227647"/>
              <a:gd name="connsiteX2" fmla="*/ 1732548 w 5416251"/>
              <a:gd name="connsiteY2" fmla="*/ 222510 h 5227647"/>
              <a:gd name="connsiteX3" fmla="*/ 1896177 w 5416251"/>
              <a:gd name="connsiteY3" fmla="*/ 261011 h 5227647"/>
              <a:gd name="connsiteX4" fmla="*/ 1953929 w 5416251"/>
              <a:gd name="connsiteY4" fmla="*/ 270636 h 5227647"/>
              <a:gd name="connsiteX5" fmla="*/ 2002055 w 5416251"/>
              <a:gd name="connsiteY5" fmla="*/ 280261 h 5227647"/>
              <a:gd name="connsiteX6" fmla="*/ 2156059 w 5416251"/>
              <a:gd name="connsiteY6" fmla="*/ 289887 h 5227647"/>
              <a:gd name="connsiteX7" fmla="*/ 2242686 w 5416251"/>
              <a:gd name="connsiteY7" fmla="*/ 299512 h 5227647"/>
              <a:gd name="connsiteX8" fmla="*/ 2290813 w 5416251"/>
              <a:gd name="connsiteY8" fmla="*/ 318762 h 5227647"/>
              <a:gd name="connsiteX9" fmla="*/ 2338939 w 5416251"/>
              <a:gd name="connsiteY9" fmla="*/ 347638 h 5227647"/>
              <a:gd name="connsiteX10" fmla="*/ 2425566 w 5416251"/>
              <a:gd name="connsiteY10" fmla="*/ 366889 h 5227647"/>
              <a:gd name="connsiteX11" fmla="*/ 2464068 w 5416251"/>
              <a:gd name="connsiteY11" fmla="*/ 415015 h 5227647"/>
              <a:gd name="connsiteX12" fmla="*/ 2492943 w 5416251"/>
              <a:gd name="connsiteY12" fmla="*/ 443891 h 5227647"/>
              <a:gd name="connsiteX13" fmla="*/ 2512194 w 5416251"/>
              <a:gd name="connsiteY13" fmla="*/ 472767 h 5227647"/>
              <a:gd name="connsiteX14" fmla="*/ 2541070 w 5416251"/>
              <a:gd name="connsiteY14" fmla="*/ 472767 h 5227647"/>
              <a:gd name="connsiteX15" fmla="*/ 3450791 w 5416251"/>
              <a:gd name="connsiteY15" fmla="*/ 8147 h 5227647"/>
              <a:gd name="connsiteX16" fmla="*/ 4016343 w 5416251"/>
              <a:gd name="connsiteY16" fmla="*/ 881975 h 5227647"/>
              <a:gd name="connsiteX17" fmla="*/ 5024388 w 5416251"/>
              <a:gd name="connsiteY17" fmla="*/ 1098409 h 5227647"/>
              <a:gd name="connsiteX18" fmla="*/ 4837865 w 5416251"/>
              <a:gd name="connsiteY18" fmla="*/ 2100740 h 5227647"/>
              <a:gd name="connsiteX19" fmla="*/ 5415380 w 5416251"/>
              <a:gd name="connsiteY19" fmla="*/ 2786971 h 5227647"/>
              <a:gd name="connsiteX20" fmla="*/ 4685432 w 5416251"/>
              <a:gd name="connsiteY20" fmla="*/ 3538815 h 5227647"/>
              <a:gd name="connsiteX21" fmla="*/ 4644860 w 5416251"/>
              <a:gd name="connsiteY21" fmla="*/ 4413641 h 5227647"/>
              <a:gd name="connsiteX22" fmla="*/ 3590223 w 5416251"/>
              <a:gd name="connsiteY22" fmla="*/ 4515377 h 5227647"/>
              <a:gd name="connsiteX23" fmla="*/ 2887579 w 5416251"/>
              <a:gd name="connsiteY23" fmla="*/ 5227647 h 5227647"/>
              <a:gd name="connsiteX24" fmla="*/ 2050181 w 5416251"/>
              <a:gd name="connsiteY24" fmla="*/ 4611630 h 5227647"/>
              <a:gd name="connsiteX25" fmla="*/ 1078030 w 5416251"/>
              <a:gd name="connsiteY25" fmla="*/ 4727133 h 5227647"/>
              <a:gd name="connsiteX26" fmla="*/ 885524 w 5416251"/>
              <a:gd name="connsiteY26" fmla="*/ 3774232 h 5227647"/>
              <a:gd name="connsiteX27" fmla="*/ 0 w 5416251"/>
              <a:gd name="connsiteY27" fmla="*/ 3235217 h 5227647"/>
              <a:gd name="connsiteX28" fmla="*/ 481263 w 5416251"/>
              <a:gd name="connsiteY28" fmla="*/ 2320817 h 5227647"/>
              <a:gd name="connsiteX29" fmla="*/ 182880 w 5416251"/>
              <a:gd name="connsiteY29" fmla="*/ 1444918 h 5227647"/>
              <a:gd name="connsiteX30" fmla="*/ 1164657 w 5416251"/>
              <a:gd name="connsiteY30" fmla="*/ 1059908 h 5227647"/>
              <a:gd name="connsiteX31" fmla="*/ 1559293 w 5416251"/>
              <a:gd name="connsiteY31" fmla="*/ 145508 h 5227647"/>
              <a:gd name="connsiteX0" fmla="*/ 1559293 w 5416251"/>
              <a:gd name="connsiteY0" fmla="*/ 145508 h 5227647"/>
              <a:gd name="connsiteX1" fmla="*/ 1559293 w 5416251"/>
              <a:gd name="connsiteY1" fmla="*/ 145508 h 5227647"/>
              <a:gd name="connsiteX2" fmla="*/ 1732548 w 5416251"/>
              <a:gd name="connsiteY2" fmla="*/ 222510 h 5227647"/>
              <a:gd name="connsiteX3" fmla="*/ 1896177 w 5416251"/>
              <a:gd name="connsiteY3" fmla="*/ 261011 h 5227647"/>
              <a:gd name="connsiteX4" fmla="*/ 1953929 w 5416251"/>
              <a:gd name="connsiteY4" fmla="*/ 270636 h 5227647"/>
              <a:gd name="connsiteX5" fmla="*/ 2002055 w 5416251"/>
              <a:gd name="connsiteY5" fmla="*/ 280261 h 5227647"/>
              <a:gd name="connsiteX6" fmla="*/ 2156059 w 5416251"/>
              <a:gd name="connsiteY6" fmla="*/ 289887 h 5227647"/>
              <a:gd name="connsiteX7" fmla="*/ 2242686 w 5416251"/>
              <a:gd name="connsiteY7" fmla="*/ 299512 h 5227647"/>
              <a:gd name="connsiteX8" fmla="*/ 2290813 w 5416251"/>
              <a:gd name="connsiteY8" fmla="*/ 318762 h 5227647"/>
              <a:gd name="connsiteX9" fmla="*/ 2338939 w 5416251"/>
              <a:gd name="connsiteY9" fmla="*/ 347638 h 5227647"/>
              <a:gd name="connsiteX10" fmla="*/ 2425566 w 5416251"/>
              <a:gd name="connsiteY10" fmla="*/ 366889 h 5227647"/>
              <a:gd name="connsiteX11" fmla="*/ 2464068 w 5416251"/>
              <a:gd name="connsiteY11" fmla="*/ 415015 h 5227647"/>
              <a:gd name="connsiteX12" fmla="*/ 2492943 w 5416251"/>
              <a:gd name="connsiteY12" fmla="*/ 443891 h 5227647"/>
              <a:gd name="connsiteX13" fmla="*/ 2512194 w 5416251"/>
              <a:gd name="connsiteY13" fmla="*/ 472767 h 5227647"/>
              <a:gd name="connsiteX14" fmla="*/ 2541070 w 5416251"/>
              <a:gd name="connsiteY14" fmla="*/ 472767 h 5227647"/>
              <a:gd name="connsiteX15" fmla="*/ 3450791 w 5416251"/>
              <a:gd name="connsiteY15" fmla="*/ 8147 h 5227647"/>
              <a:gd name="connsiteX16" fmla="*/ 4016343 w 5416251"/>
              <a:gd name="connsiteY16" fmla="*/ 881975 h 5227647"/>
              <a:gd name="connsiteX17" fmla="*/ 5024388 w 5416251"/>
              <a:gd name="connsiteY17" fmla="*/ 1098409 h 5227647"/>
              <a:gd name="connsiteX18" fmla="*/ 4837865 w 5416251"/>
              <a:gd name="connsiteY18" fmla="*/ 2100740 h 5227647"/>
              <a:gd name="connsiteX19" fmla="*/ 5415380 w 5416251"/>
              <a:gd name="connsiteY19" fmla="*/ 2786971 h 5227647"/>
              <a:gd name="connsiteX20" fmla="*/ 4685432 w 5416251"/>
              <a:gd name="connsiteY20" fmla="*/ 3538815 h 5227647"/>
              <a:gd name="connsiteX21" fmla="*/ 4586572 w 5416251"/>
              <a:gd name="connsiteY21" fmla="*/ 4486501 h 5227647"/>
              <a:gd name="connsiteX22" fmla="*/ 3590223 w 5416251"/>
              <a:gd name="connsiteY22" fmla="*/ 4515377 h 5227647"/>
              <a:gd name="connsiteX23" fmla="*/ 2887579 w 5416251"/>
              <a:gd name="connsiteY23" fmla="*/ 5227647 h 5227647"/>
              <a:gd name="connsiteX24" fmla="*/ 2050181 w 5416251"/>
              <a:gd name="connsiteY24" fmla="*/ 4611630 h 5227647"/>
              <a:gd name="connsiteX25" fmla="*/ 1078030 w 5416251"/>
              <a:gd name="connsiteY25" fmla="*/ 4727133 h 5227647"/>
              <a:gd name="connsiteX26" fmla="*/ 885524 w 5416251"/>
              <a:gd name="connsiteY26" fmla="*/ 3774232 h 5227647"/>
              <a:gd name="connsiteX27" fmla="*/ 0 w 5416251"/>
              <a:gd name="connsiteY27" fmla="*/ 3235217 h 5227647"/>
              <a:gd name="connsiteX28" fmla="*/ 481263 w 5416251"/>
              <a:gd name="connsiteY28" fmla="*/ 2320817 h 5227647"/>
              <a:gd name="connsiteX29" fmla="*/ 182880 w 5416251"/>
              <a:gd name="connsiteY29" fmla="*/ 1444918 h 5227647"/>
              <a:gd name="connsiteX30" fmla="*/ 1164657 w 5416251"/>
              <a:gd name="connsiteY30" fmla="*/ 1059908 h 5227647"/>
              <a:gd name="connsiteX31" fmla="*/ 1559293 w 5416251"/>
              <a:gd name="connsiteY31" fmla="*/ 145508 h 5227647"/>
              <a:gd name="connsiteX0" fmla="*/ 1559293 w 5416251"/>
              <a:gd name="connsiteY0" fmla="*/ 145508 h 5227647"/>
              <a:gd name="connsiteX1" fmla="*/ 1559293 w 5416251"/>
              <a:gd name="connsiteY1" fmla="*/ 145508 h 5227647"/>
              <a:gd name="connsiteX2" fmla="*/ 1732548 w 5416251"/>
              <a:gd name="connsiteY2" fmla="*/ 222510 h 5227647"/>
              <a:gd name="connsiteX3" fmla="*/ 1896177 w 5416251"/>
              <a:gd name="connsiteY3" fmla="*/ 261011 h 5227647"/>
              <a:gd name="connsiteX4" fmla="*/ 1953929 w 5416251"/>
              <a:gd name="connsiteY4" fmla="*/ 270636 h 5227647"/>
              <a:gd name="connsiteX5" fmla="*/ 2002055 w 5416251"/>
              <a:gd name="connsiteY5" fmla="*/ 280261 h 5227647"/>
              <a:gd name="connsiteX6" fmla="*/ 2156059 w 5416251"/>
              <a:gd name="connsiteY6" fmla="*/ 289887 h 5227647"/>
              <a:gd name="connsiteX7" fmla="*/ 2242686 w 5416251"/>
              <a:gd name="connsiteY7" fmla="*/ 299512 h 5227647"/>
              <a:gd name="connsiteX8" fmla="*/ 2290813 w 5416251"/>
              <a:gd name="connsiteY8" fmla="*/ 318762 h 5227647"/>
              <a:gd name="connsiteX9" fmla="*/ 2338939 w 5416251"/>
              <a:gd name="connsiteY9" fmla="*/ 347638 h 5227647"/>
              <a:gd name="connsiteX10" fmla="*/ 2425566 w 5416251"/>
              <a:gd name="connsiteY10" fmla="*/ 366889 h 5227647"/>
              <a:gd name="connsiteX11" fmla="*/ 2464068 w 5416251"/>
              <a:gd name="connsiteY11" fmla="*/ 415015 h 5227647"/>
              <a:gd name="connsiteX12" fmla="*/ 2492943 w 5416251"/>
              <a:gd name="connsiteY12" fmla="*/ 443891 h 5227647"/>
              <a:gd name="connsiteX13" fmla="*/ 2512194 w 5416251"/>
              <a:gd name="connsiteY13" fmla="*/ 472767 h 5227647"/>
              <a:gd name="connsiteX14" fmla="*/ 2541070 w 5416251"/>
              <a:gd name="connsiteY14" fmla="*/ 472767 h 5227647"/>
              <a:gd name="connsiteX15" fmla="*/ 3450791 w 5416251"/>
              <a:gd name="connsiteY15" fmla="*/ 8147 h 5227647"/>
              <a:gd name="connsiteX16" fmla="*/ 4016343 w 5416251"/>
              <a:gd name="connsiteY16" fmla="*/ 881975 h 5227647"/>
              <a:gd name="connsiteX17" fmla="*/ 5024388 w 5416251"/>
              <a:gd name="connsiteY17" fmla="*/ 1098409 h 5227647"/>
              <a:gd name="connsiteX18" fmla="*/ 4837865 w 5416251"/>
              <a:gd name="connsiteY18" fmla="*/ 2100740 h 5227647"/>
              <a:gd name="connsiteX19" fmla="*/ 5415380 w 5416251"/>
              <a:gd name="connsiteY19" fmla="*/ 2786971 h 5227647"/>
              <a:gd name="connsiteX20" fmla="*/ 4685432 w 5416251"/>
              <a:gd name="connsiteY20" fmla="*/ 3538815 h 5227647"/>
              <a:gd name="connsiteX21" fmla="*/ 4586572 w 5416251"/>
              <a:gd name="connsiteY21" fmla="*/ 4486501 h 5227647"/>
              <a:gd name="connsiteX22" fmla="*/ 3590223 w 5416251"/>
              <a:gd name="connsiteY22" fmla="*/ 4515377 h 5227647"/>
              <a:gd name="connsiteX23" fmla="*/ 2887579 w 5416251"/>
              <a:gd name="connsiteY23" fmla="*/ 5227647 h 5227647"/>
              <a:gd name="connsiteX24" fmla="*/ 2050181 w 5416251"/>
              <a:gd name="connsiteY24" fmla="*/ 4611630 h 5227647"/>
              <a:gd name="connsiteX25" fmla="*/ 1078030 w 5416251"/>
              <a:gd name="connsiteY25" fmla="*/ 4727133 h 5227647"/>
              <a:gd name="connsiteX26" fmla="*/ 885524 w 5416251"/>
              <a:gd name="connsiteY26" fmla="*/ 3774232 h 5227647"/>
              <a:gd name="connsiteX27" fmla="*/ 0 w 5416251"/>
              <a:gd name="connsiteY27" fmla="*/ 3235217 h 5227647"/>
              <a:gd name="connsiteX28" fmla="*/ 481263 w 5416251"/>
              <a:gd name="connsiteY28" fmla="*/ 2320817 h 5227647"/>
              <a:gd name="connsiteX29" fmla="*/ 182880 w 5416251"/>
              <a:gd name="connsiteY29" fmla="*/ 1444918 h 5227647"/>
              <a:gd name="connsiteX30" fmla="*/ 1164657 w 5416251"/>
              <a:gd name="connsiteY30" fmla="*/ 1059908 h 5227647"/>
              <a:gd name="connsiteX31" fmla="*/ 1559293 w 5416251"/>
              <a:gd name="connsiteY31" fmla="*/ 145508 h 5227647"/>
              <a:gd name="connsiteX0" fmla="*/ 1559293 w 5416251"/>
              <a:gd name="connsiteY0" fmla="*/ 145508 h 5272902"/>
              <a:gd name="connsiteX1" fmla="*/ 1559293 w 5416251"/>
              <a:gd name="connsiteY1" fmla="*/ 145508 h 5272902"/>
              <a:gd name="connsiteX2" fmla="*/ 1732548 w 5416251"/>
              <a:gd name="connsiteY2" fmla="*/ 222510 h 5272902"/>
              <a:gd name="connsiteX3" fmla="*/ 1896177 w 5416251"/>
              <a:gd name="connsiteY3" fmla="*/ 261011 h 5272902"/>
              <a:gd name="connsiteX4" fmla="*/ 1953929 w 5416251"/>
              <a:gd name="connsiteY4" fmla="*/ 270636 h 5272902"/>
              <a:gd name="connsiteX5" fmla="*/ 2002055 w 5416251"/>
              <a:gd name="connsiteY5" fmla="*/ 280261 h 5272902"/>
              <a:gd name="connsiteX6" fmla="*/ 2156059 w 5416251"/>
              <a:gd name="connsiteY6" fmla="*/ 289887 h 5272902"/>
              <a:gd name="connsiteX7" fmla="*/ 2242686 w 5416251"/>
              <a:gd name="connsiteY7" fmla="*/ 299512 h 5272902"/>
              <a:gd name="connsiteX8" fmla="*/ 2290813 w 5416251"/>
              <a:gd name="connsiteY8" fmla="*/ 318762 h 5272902"/>
              <a:gd name="connsiteX9" fmla="*/ 2338939 w 5416251"/>
              <a:gd name="connsiteY9" fmla="*/ 347638 h 5272902"/>
              <a:gd name="connsiteX10" fmla="*/ 2425566 w 5416251"/>
              <a:gd name="connsiteY10" fmla="*/ 366889 h 5272902"/>
              <a:gd name="connsiteX11" fmla="*/ 2464068 w 5416251"/>
              <a:gd name="connsiteY11" fmla="*/ 415015 h 5272902"/>
              <a:gd name="connsiteX12" fmla="*/ 2492943 w 5416251"/>
              <a:gd name="connsiteY12" fmla="*/ 443891 h 5272902"/>
              <a:gd name="connsiteX13" fmla="*/ 2512194 w 5416251"/>
              <a:gd name="connsiteY13" fmla="*/ 472767 h 5272902"/>
              <a:gd name="connsiteX14" fmla="*/ 2541070 w 5416251"/>
              <a:gd name="connsiteY14" fmla="*/ 472767 h 5272902"/>
              <a:gd name="connsiteX15" fmla="*/ 3450791 w 5416251"/>
              <a:gd name="connsiteY15" fmla="*/ 8147 h 5272902"/>
              <a:gd name="connsiteX16" fmla="*/ 4016343 w 5416251"/>
              <a:gd name="connsiteY16" fmla="*/ 881975 h 5272902"/>
              <a:gd name="connsiteX17" fmla="*/ 5024388 w 5416251"/>
              <a:gd name="connsiteY17" fmla="*/ 1098409 h 5272902"/>
              <a:gd name="connsiteX18" fmla="*/ 4837865 w 5416251"/>
              <a:gd name="connsiteY18" fmla="*/ 2100740 h 5272902"/>
              <a:gd name="connsiteX19" fmla="*/ 5415380 w 5416251"/>
              <a:gd name="connsiteY19" fmla="*/ 2786971 h 5272902"/>
              <a:gd name="connsiteX20" fmla="*/ 4685432 w 5416251"/>
              <a:gd name="connsiteY20" fmla="*/ 3538815 h 5272902"/>
              <a:gd name="connsiteX21" fmla="*/ 4586572 w 5416251"/>
              <a:gd name="connsiteY21" fmla="*/ 4486501 h 5272902"/>
              <a:gd name="connsiteX22" fmla="*/ 3590223 w 5416251"/>
              <a:gd name="connsiteY22" fmla="*/ 4515377 h 5272902"/>
              <a:gd name="connsiteX23" fmla="*/ 2887579 w 5416251"/>
              <a:gd name="connsiteY23" fmla="*/ 5227647 h 5272902"/>
              <a:gd name="connsiteX24" fmla="*/ 2050181 w 5416251"/>
              <a:gd name="connsiteY24" fmla="*/ 4611630 h 5272902"/>
              <a:gd name="connsiteX25" fmla="*/ 1078030 w 5416251"/>
              <a:gd name="connsiteY25" fmla="*/ 4727133 h 5272902"/>
              <a:gd name="connsiteX26" fmla="*/ 885524 w 5416251"/>
              <a:gd name="connsiteY26" fmla="*/ 3774232 h 5272902"/>
              <a:gd name="connsiteX27" fmla="*/ 0 w 5416251"/>
              <a:gd name="connsiteY27" fmla="*/ 3235217 h 5272902"/>
              <a:gd name="connsiteX28" fmla="*/ 481263 w 5416251"/>
              <a:gd name="connsiteY28" fmla="*/ 2320817 h 5272902"/>
              <a:gd name="connsiteX29" fmla="*/ 182880 w 5416251"/>
              <a:gd name="connsiteY29" fmla="*/ 1444918 h 5272902"/>
              <a:gd name="connsiteX30" fmla="*/ 1164657 w 5416251"/>
              <a:gd name="connsiteY30" fmla="*/ 1059908 h 5272902"/>
              <a:gd name="connsiteX31" fmla="*/ 1559293 w 5416251"/>
              <a:gd name="connsiteY31" fmla="*/ 145508 h 5272902"/>
              <a:gd name="connsiteX0" fmla="*/ 1559293 w 5416251"/>
              <a:gd name="connsiteY0" fmla="*/ 145508 h 5227930"/>
              <a:gd name="connsiteX1" fmla="*/ 1559293 w 5416251"/>
              <a:gd name="connsiteY1" fmla="*/ 145508 h 5227930"/>
              <a:gd name="connsiteX2" fmla="*/ 1732548 w 5416251"/>
              <a:gd name="connsiteY2" fmla="*/ 222510 h 5227930"/>
              <a:gd name="connsiteX3" fmla="*/ 1896177 w 5416251"/>
              <a:gd name="connsiteY3" fmla="*/ 261011 h 5227930"/>
              <a:gd name="connsiteX4" fmla="*/ 1953929 w 5416251"/>
              <a:gd name="connsiteY4" fmla="*/ 270636 h 5227930"/>
              <a:gd name="connsiteX5" fmla="*/ 2002055 w 5416251"/>
              <a:gd name="connsiteY5" fmla="*/ 280261 h 5227930"/>
              <a:gd name="connsiteX6" fmla="*/ 2156059 w 5416251"/>
              <a:gd name="connsiteY6" fmla="*/ 289887 h 5227930"/>
              <a:gd name="connsiteX7" fmla="*/ 2242686 w 5416251"/>
              <a:gd name="connsiteY7" fmla="*/ 299512 h 5227930"/>
              <a:gd name="connsiteX8" fmla="*/ 2290813 w 5416251"/>
              <a:gd name="connsiteY8" fmla="*/ 318762 h 5227930"/>
              <a:gd name="connsiteX9" fmla="*/ 2338939 w 5416251"/>
              <a:gd name="connsiteY9" fmla="*/ 347638 h 5227930"/>
              <a:gd name="connsiteX10" fmla="*/ 2425566 w 5416251"/>
              <a:gd name="connsiteY10" fmla="*/ 366889 h 5227930"/>
              <a:gd name="connsiteX11" fmla="*/ 2464068 w 5416251"/>
              <a:gd name="connsiteY11" fmla="*/ 415015 h 5227930"/>
              <a:gd name="connsiteX12" fmla="*/ 2492943 w 5416251"/>
              <a:gd name="connsiteY12" fmla="*/ 443891 h 5227930"/>
              <a:gd name="connsiteX13" fmla="*/ 2512194 w 5416251"/>
              <a:gd name="connsiteY13" fmla="*/ 472767 h 5227930"/>
              <a:gd name="connsiteX14" fmla="*/ 2541070 w 5416251"/>
              <a:gd name="connsiteY14" fmla="*/ 472767 h 5227930"/>
              <a:gd name="connsiteX15" fmla="*/ 3450791 w 5416251"/>
              <a:gd name="connsiteY15" fmla="*/ 8147 h 5227930"/>
              <a:gd name="connsiteX16" fmla="*/ 4016343 w 5416251"/>
              <a:gd name="connsiteY16" fmla="*/ 881975 h 5227930"/>
              <a:gd name="connsiteX17" fmla="*/ 5024388 w 5416251"/>
              <a:gd name="connsiteY17" fmla="*/ 1098409 h 5227930"/>
              <a:gd name="connsiteX18" fmla="*/ 4837865 w 5416251"/>
              <a:gd name="connsiteY18" fmla="*/ 2100740 h 5227930"/>
              <a:gd name="connsiteX19" fmla="*/ 5415380 w 5416251"/>
              <a:gd name="connsiteY19" fmla="*/ 2786971 h 5227930"/>
              <a:gd name="connsiteX20" fmla="*/ 4685432 w 5416251"/>
              <a:gd name="connsiteY20" fmla="*/ 3538815 h 5227930"/>
              <a:gd name="connsiteX21" fmla="*/ 4586572 w 5416251"/>
              <a:gd name="connsiteY21" fmla="*/ 4486501 h 5227930"/>
              <a:gd name="connsiteX22" fmla="*/ 3590223 w 5416251"/>
              <a:gd name="connsiteY22" fmla="*/ 4515377 h 5227930"/>
              <a:gd name="connsiteX23" fmla="*/ 2887579 w 5416251"/>
              <a:gd name="connsiteY23" fmla="*/ 5227647 h 5227930"/>
              <a:gd name="connsiteX24" fmla="*/ 2050181 w 5416251"/>
              <a:gd name="connsiteY24" fmla="*/ 4611630 h 5227930"/>
              <a:gd name="connsiteX25" fmla="*/ 1078030 w 5416251"/>
              <a:gd name="connsiteY25" fmla="*/ 4727133 h 5227930"/>
              <a:gd name="connsiteX26" fmla="*/ 885524 w 5416251"/>
              <a:gd name="connsiteY26" fmla="*/ 3774232 h 5227930"/>
              <a:gd name="connsiteX27" fmla="*/ 0 w 5416251"/>
              <a:gd name="connsiteY27" fmla="*/ 3235217 h 5227930"/>
              <a:gd name="connsiteX28" fmla="*/ 481263 w 5416251"/>
              <a:gd name="connsiteY28" fmla="*/ 2320817 h 5227930"/>
              <a:gd name="connsiteX29" fmla="*/ 182880 w 5416251"/>
              <a:gd name="connsiteY29" fmla="*/ 1444918 h 5227930"/>
              <a:gd name="connsiteX30" fmla="*/ 1164657 w 5416251"/>
              <a:gd name="connsiteY30" fmla="*/ 1059908 h 5227930"/>
              <a:gd name="connsiteX31" fmla="*/ 1559293 w 5416251"/>
              <a:gd name="connsiteY31" fmla="*/ 145508 h 5227930"/>
              <a:gd name="connsiteX0" fmla="*/ 1559293 w 5416251"/>
              <a:gd name="connsiteY0" fmla="*/ 145508 h 5227930"/>
              <a:gd name="connsiteX1" fmla="*/ 1559293 w 5416251"/>
              <a:gd name="connsiteY1" fmla="*/ 145508 h 5227930"/>
              <a:gd name="connsiteX2" fmla="*/ 1732548 w 5416251"/>
              <a:gd name="connsiteY2" fmla="*/ 222510 h 5227930"/>
              <a:gd name="connsiteX3" fmla="*/ 1896177 w 5416251"/>
              <a:gd name="connsiteY3" fmla="*/ 261011 h 5227930"/>
              <a:gd name="connsiteX4" fmla="*/ 1953929 w 5416251"/>
              <a:gd name="connsiteY4" fmla="*/ 270636 h 5227930"/>
              <a:gd name="connsiteX5" fmla="*/ 2002055 w 5416251"/>
              <a:gd name="connsiteY5" fmla="*/ 280261 h 5227930"/>
              <a:gd name="connsiteX6" fmla="*/ 2156059 w 5416251"/>
              <a:gd name="connsiteY6" fmla="*/ 289887 h 5227930"/>
              <a:gd name="connsiteX7" fmla="*/ 2242686 w 5416251"/>
              <a:gd name="connsiteY7" fmla="*/ 299512 h 5227930"/>
              <a:gd name="connsiteX8" fmla="*/ 2290813 w 5416251"/>
              <a:gd name="connsiteY8" fmla="*/ 318762 h 5227930"/>
              <a:gd name="connsiteX9" fmla="*/ 2338939 w 5416251"/>
              <a:gd name="connsiteY9" fmla="*/ 347638 h 5227930"/>
              <a:gd name="connsiteX10" fmla="*/ 2425566 w 5416251"/>
              <a:gd name="connsiteY10" fmla="*/ 366889 h 5227930"/>
              <a:gd name="connsiteX11" fmla="*/ 2464068 w 5416251"/>
              <a:gd name="connsiteY11" fmla="*/ 415015 h 5227930"/>
              <a:gd name="connsiteX12" fmla="*/ 2492943 w 5416251"/>
              <a:gd name="connsiteY12" fmla="*/ 443891 h 5227930"/>
              <a:gd name="connsiteX13" fmla="*/ 2512194 w 5416251"/>
              <a:gd name="connsiteY13" fmla="*/ 472767 h 5227930"/>
              <a:gd name="connsiteX14" fmla="*/ 2541070 w 5416251"/>
              <a:gd name="connsiteY14" fmla="*/ 472767 h 5227930"/>
              <a:gd name="connsiteX15" fmla="*/ 3450791 w 5416251"/>
              <a:gd name="connsiteY15" fmla="*/ 8147 h 5227930"/>
              <a:gd name="connsiteX16" fmla="*/ 4016343 w 5416251"/>
              <a:gd name="connsiteY16" fmla="*/ 881975 h 5227930"/>
              <a:gd name="connsiteX17" fmla="*/ 5024388 w 5416251"/>
              <a:gd name="connsiteY17" fmla="*/ 1098409 h 5227930"/>
              <a:gd name="connsiteX18" fmla="*/ 4837865 w 5416251"/>
              <a:gd name="connsiteY18" fmla="*/ 2100740 h 5227930"/>
              <a:gd name="connsiteX19" fmla="*/ 5415380 w 5416251"/>
              <a:gd name="connsiteY19" fmla="*/ 2786971 h 5227930"/>
              <a:gd name="connsiteX20" fmla="*/ 4685432 w 5416251"/>
              <a:gd name="connsiteY20" fmla="*/ 3538815 h 5227930"/>
              <a:gd name="connsiteX21" fmla="*/ 4586572 w 5416251"/>
              <a:gd name="connsiteY21" fmla="*/ 4486501 h 5227930"/>
              <a:gd name="connsiteX22" fmla="*/ 3590223 w 5416251"/>
              <a:gd name="connsiteY22" fmla="*/ 4515377 h 5227930"/>
              <a:gd name="connsiteX23" fmla="*/ 2887579 w 5416251"/>
              <a:gd name="connsiteY23" fmla="*/ 5227647 h 5227930"/>
              <a:gd name="connsiteX24" fmla="*/ 2050181 w 5416251"/>
              <a:gd name="connsiteY24" fmla="*/ 4611630 h 5227930"/>
              <a:gd name="connsiteX25" fmla="*/ 1078030 w 5416251"/>
              <a:gd name="connsiteY25" fmla="*/ 4727133 h 5227930"/>
              <a:gd name="connsiteX26" fmla="*/ 885524 w 5416251"/>
              <a:gd name="connsiteY26" fmla="*/ 3774232 h 5227930"/>
              <a:gd name="connsiteX27" fmla="*/ 0 w 5416251"/>
              <a:gd name="connsiteY27" fmla="*/ 3235217 h 5227930"/>
              <a:gd name="connsiteX28" fmla="*/ 481263 w 5416251"/>
              <a:gd name="connsiteY28" fmla="*/ 2320817 h 5227930"/>
              <a:gd name="connsiteX29" fmla="*/ 182880 w 5416251"/>
              <a:gd name="connsiteY29" fmla="*/ 1444918 h 5227930"/>
              <a:gd name="connsiteX30" fmla="*/ 1164657 w 5416251"/>
              <a:gd name="connsiteY30" fmla="*/ 1059908 h 5227930"/>
              <a:gd name="connsiteX31" fmla="*/ 1559293 w 5416251"/>
              <a:gd name="connsiteY31" fmla="*/ 145508 h 5227930"/>
              <a:gd name="connsiteX0" fmla="*/ 1559293 w 5416251"/>
              <a:gd name="connsiteY0" fmla="*/ 145508 h 5227930"/>
              <a:gd name="connsiteX1" fmla="*/ 1559293 w 5416251"/>
              <a:gd name="connsiteY1" fmla="*/ 145508 h 5227930"/>
              <a:gd name="connsiteX2" fmla="*/ 1732548 w 5416251"/>
              <a:gd name="connsiteY2" fmla="*/ 222510 h 5227930"/>
              <a:gd name="connsiteX3" fmla="*/ 1896177 w 5416251"/>
              <a:gd name="connsiteY3" fmla="*/ 261011 h 5227930"/>
              <a:gd name="connsiteX4" fmla="*/ 1953929 w 5416251"/>
              <a:gd name="connsiteY4" fmla="*/ 270636 h 5227930"/>
              <a:gd name="connsiteX5" fmla="*/ 2002055 w 5416251"/>
              <a:gd name="connsiteY5" fmla="*/ 280261 h 5227930"/>
              <a:gd name="connsiteX6" fmla="*/ 2156059 w 5416251"/>
              <a:gd name="connsiteY6" fmla="*/ 289887 h 5227930"/>
              <a:gd name="connsiteX7" fmla="*/ 2242686 w 5416251"/>
              <a:gd name="connsiteY7" fmla="*/ 299512 h 5227930"/>
              <a:gd name="connsiteX8" fmla="*/ 2290813 w 5416251"/>
              <a:gd name="connsiteY8" fmla="*/ 318762 h 5227930"/>
              <a:gd name="connsiteX9" fmla="*/ 2338939 w 5416251"/>
              <a:gd name="connsiteY9" fmla="*/ 347638 h 5227930"/>
              <a:gd name="connsiteX10" fmla="*/ 2425566 w 5416251"/>
              <a:gd name="connsiteY10" fmla="*/ 366889 h 5227930"/>
              <a:gd name="connsiteX11" fmla="*/ 2464068 w 5416251"/>
              <a:gd name="connsiteY11" fmla="*/ 415015 h 5227930"/>
              <a:gd name="connsiteX12" fmla="*/ 2492943 w 5416251"/>
              <a:gd name="connsiteY12" fmla="*/ 443891 h 5227930"/>
              <a:gd name="connsiteX13" fmla="*/ 2512194 w 5416251"/>
              <a:gd name="connsiteY13" fmla="*/ 472767 h 5227930"/>
              <a:gd name="connsiteX14" fmla="*/ 2541070 w 5416251"/>
              <a:gd name="connsiteY14" fmla="*/ 472767 h 5227930"/>
              <a:gd name="connsiteX15" fmla="*/ 3450791 w 5416251"/>
              <a:gd name="connsiteY15" fmla="*/ 8147 h 5227930"/>
              <a:gd name="connsiteX16" fmla="*/ 4016343 w 5416251"/>
              <a:gd name="connsiteY16" fmla="*/ 881975 h 5227930"/>
              <a:gd name="connsiteX17" fmla="*/ 5024388 w 5416251"/>
              <a:gd name="connsiteY17" fmla="*/ 1098409 h 5227930"/>
              <a:gd name="connsiteX18" fmla="*/ 4837865 w 5416251"/>
              <a:gd name="connsiteY18" fmla="*/ 2100740 h 5227930"/>
              <a:gd name="connsiteX19" fmla="*/ 5415380 w 5416251"/>
              <a:gd name="connsiteY19" fmla="*/ 2786971 h 5227930"/>
              <a:gd name="connsiteX20" fmla="*/ 4685432 w 5416251"/>
              <a:gd name="connsiteY20" fmla="*/ 3538815 h 5227930"/>
              <a:gd name="connsiteX21" fmla="*/ 4586572 w 5416251"/>
              <a:gd name="connsiteY21" fmla="*/ 4486501 h 5227930"/>
              <a:gd name="connsiteX22" fmla="*/ 3590223 w 5416251"/>
              <a:gd name="connsiteY22" fmla="*/ 4515377 h 5227930"/>
              <a:gd name="connsiteX23" fmla="*/ 2887579 w 5416251"/>
              <a:gd name="connsiteY23" fmla="*/ 5227647 h 5227930"/>
              <a:gd name="connsiteX24" fmla="*/ 2050181 w 5416251"/>
              <a:gd name="connsiteY24" fmla="*/ 4611630 h 5227930"/>
              <a:gd name="connsiteX25" fmla="*/ 1078030 w 5416251"/>
              <a:gd name="connsiteY25" fmla="*/ 4727133 h 5227930"/>
              <a:gd name="connsiteX26" fmla="*/ 885524 w 5416251"/>
              <a:gd name="connsiteY26" fmla="*/ 3774232 h 5227930"/>
              <a:gd name="connsiteX27" fmla="*/ 0 w 5416251"/>
              <a:gd name="connsiteY27" fmla="*/ 3235217 h 5227930"/>
              <a:gd name="connsiteX28" fmla="*/ 481263 w 5416251"/>
              <a:gd name="connsiteY28" fmla="*/ 2320817 h 5227930"/>
              <a:gd name="connsiteX29" fmla="*/ 182880 w 5416251"/>
              <a:gd name="connsiteY29" fmla="*/ 1444918 h 5227930"/>
              <a:gd name="connsiteX30" fmla="*/ 1164657 w 5416251"/>
              <a:gd name="connsiteY30" fmla="*/ 1059908 h 5227930"/>
              <a:gd name="connsiteX31" fmla="*/ 1559293 w 5416251"/>
              <a:gd name="connsiteY31" fmla="*/ 145508 h 5227930"/>
              <a:gd name="connsiteX0" fmla="*/ 1628261 w 5485219"/>
              <a:gd name="connsiteY0" fmla="*/ 145508 h 5227930"/>
              <a:gd name="connsiteX1" fmla="*/ 1628261 w 5485219"/>
              <a:gd name="connsiteY1" fmla="*/ 145508 h 5227930"/>
              <a:gd name="connsiteX2" fmla="*/ 1801516 w 5485219"/>
              <a:gd name="connsiteY2" fmla="*/ 222510 h 5227930"/>
              <a:gd name="connsiteX3" fmla="*/ 1965145 w 5485219"/>
              <a:gd name="connsiteY3" fmla="*/ 261011 h 5227930"/>
              <a:gd name="connsiteX4" fmla="*/ 2022897 w 5485219"/>
              <a:gd name="connsiteY4" fmla="*/ 270636 h 5227930"/>
              <a:gd name="connsiteX5" fmla="*/ 2071023 w 5485219"/>
              <a:gd name="connsiteY5" fmla="*/ 280261 h 5227930"/>
              <a:gd name="connsiteX6" fmla="*/ 2225027 w 5485219"/>
              <a:gd name="connsiteY6" fmla="*/ 289887 h 5227930"/>
              <a:gd name="connsiteX7" fmla="*/ 2311654 w 5485219"/>
              <a:gd name="connsiteY7" fmla="*/ 299512 h 5227930"/>
              <a:gd name="connsiteX8" fmla="*/ 2359781 w 5485219"/>
              <a:gd name="connsiteY8" fmla="*/ 318762 h 5227930"/>
              <a:gd name="connsiteX9" fmla="*/ 2407907 w 5485219"/>
              <a:gd name="connsiteY9" fmla="*/ 347638 h 5227930"/>
              <a:gd name="connsiteX10" fmla="*/ 2494534 w 5485219"/>
              <a:gd name="connsiteY10" fmla="*/ 366889 h 5227930"/>
              <a:gd name="connsiteX11" fmla="*/ 2533036 w 5485219"/>
              <a:gd name="connsiteY11" fmla="*/ 415015 h 5227930"/>
              <a:gd name="connsiteX12" fmla="*/ 2561911 w 5485219"/>
              <a:gd name="connsiteY12" fmla="*/ 443891 h 5227930"/>
              <a:gd name="connsiteX13" fmla="*/ 2581162 w 5485219"/>
              <a:gd name="connsiteY13" fmla="*/ 472767 h 5227930"/>
              <a:gd name="connsiteX14" fmla="*/ 2610038 w 5485219"/>
              <a:gd name="connsiteY14" fmla="*/ 472767 h 5227930"/>
              <a:gd name="connsiteX15" fmla="*/ 3519759 w 5485219"/>
              <a:gd name="connsiteY15" fmla="*/ 8147 h 5227930"/>
              <a:gd name="connsiteX16" fmla="*/ 4085311 w 5485219"/>
              <a:gd name="connsiteY16" fmla="*/ 881975 h 5227930"/>
              <a:gd name="connsiteX17" fmla="*/ 5093356 w 5485219"/>
              <a:gd name="connsiteY17" fmla="*/ 1098409 h 5227930"/>
              <a:gd name="connsiteX18" fmla="*/ 4906833 w 5485219"/>
              <a:gd name="connsiteY18" fmla="*/ 2100740 h 5227930"/>
              <a:gd name="connsiteX19" fmla="*/ 5484348 w 5485219"/>
              <a:gd name="connsiteY19" fmla="*/ 2786971 h 5227930"/>
              <a:gd name="connsiteX20" fmla="*/ 4754400 w 5485219"/>
              <a:gd name="connsiteY20" fmla="*/ 3538815 h 5227930"/>
              <a:gd name="connsiteX21" fmla="*/ 4655540 w 5485219"/>
              <a:gd name="connsiteY21" fmla="*/ 4486501 h 5227930"/>
              <a:gd name="connsiteX22" fmla="*/ 3659191 w 5485219"/>
              <a:gd name="connsiteY22" fmla="*/ 4515377 h 5227930"/>
              <a:gd name="connsiteX23" fmla="*/ 2956547 w 5485219"/>
              <a:gd name="connsiteY23" fmla="*/ 5227647 h 5227930"/>
              <a:gd name="connsiteX24" fmla="*/ 2119149 w 5485219"/>
              <a:gd name="connsiteY24" fmla="*/ 4611630 h 5227930"/>
              <a:gd name="connsiteX25" fmla="*/ 1146998 w 5485219"/>
              <a:gd name="connsiteY25" fmla="*/ 4727133 h 5227930"/>
              <a:gd name="connsiteX26" fmla="*/ 954492 w 5485219"/>
              <a:gd name="connsiteY26" fmla="*/ 3774232 h 5227930"/>
              <a:gd name="connsiteX27" fmla="*/ 68968 w 5485219"/>
              <a:gd name="connsiteY27" fmla="*/ 3235217 h 5227930"/>
              <a:gd name="connsiteX28" fmla="*/ 550231 w 5485219"/>
              <a:gd name="connsiteY28" fmla="*/ 2320817 h 5227930"/>
              <a:gd name="connsiteX29" fmla="*/ 251848 w 5485219"/>
              <a:gd name="connsiteY29" fmla="*/ 1444918 h 5227930"/>
              <a:gd name="connsiteX30" fmla="*/ 1233625 w 5485219"/>
              <a:gd name="connsiteY30" fmla="*/ 1059908 h 5227930"/>
              <a:gd name="connsiteX31" fmla="*/ 1628261 w 5485219"/>
              <a:gd name="connsiteY31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1737472 w 5421175"/>
              <a:gd name="connsiteY2" fmla="*/ 222510 h 5227930"/>
              <a:gd name="connsiteX3" fmla="*/ 1901101 w 5421175"/>
              <a:gd name="connsiteY3" fmla="*/ 261011 h 5227930"/>
              <a:gd name="connsiteX4" fmla="*/ 1958853 w 5421175"/>
              <a:gd name="connsiteY4" fmla="*/ 270636 h 5227930"/>
              <a:gd name="connsiteX5" fmla="*/ 2006979 w 5421175"/>
              <a:gd name="connsiteY5" fmla="*/ 280261 h 5227930"/>
              <a:gd name="connsiteX6" fmla="*/ 2160983 w 5421175"/>
              <a:gd name="connsiteY6" fmla="*/ 289887 h 5227930"/>
              <a:gd name="connsiteX7" fmla="*/ 2247610 w 5421175"/>
              <a:gd name="connsiteY7" fmla="*/ 299512 h 5227930"/>
              <a:gd name="connsiteX8" fmla="*/ 2295737 w 5421175"/>
              <a:gd name="connsiteY8" fmla="*/ 318762 h 5227930"/>
              <a:gd name="connsiteX9" fmla="*/ 2343863 w 5421175"/>
              <a:gd name="connsiteY9" fmla="*/ 347638 h 5227930"/>
              <a:gd name="connsiteX10" fmla="*/ 2430490 w 5421175"/>
              <a:gd name="connsiteY10" fmla="*/ 366889 h 5227930"/>
              <a:gd name="connsiteX11" fmla="*/ 2468992 w 5421175"/>
              <a:gd name="connsiteY11" fmla="*/ 415015 h 5227930"/>
              <a:gd name="connsiteX12" fmla="*/ 2497867 w 5421175"/>
              <a:gd name="connsiteY12" fmla="*/ 443891 h 5227930"/>
              <a:gd name="connsiteX13" fmla="*/ 2517118 w 5421175"/>
              <a:gd name="connsiteY13" fmla="*/ 472767 h 5227930"/>
              <a:gd name="connsiteX14" fmla="*/ 2545994 w 5421175"/>
              <a:gd name="connsiteY14" fmla="*/ 472767 h 5227930"/>
              <a:gd name="connsiteX15" fmla="*/ 3455715 w 5421175"/>
              <a:gd name="connsiteY15" fmla="*/ 8147 h 5227930"/>
              <a:gd name="connsiteX16" fmla="*/ 4021267 w 5421175"/>
              <a:gd name="connsiteY16" fmla="*/ 881975 h 5227930"/>
              <a:gd name="connsiteX17" fmla="*/ 5029312 w 5421175"/>
              <a:gd name="connsiteY17" fmla="*/ 1098409 h 5227930"/>
              <a:gd name="connsiteX18" fmla="*/ 4842789 w 5421175"/>
              <a:gd name="connsiteY18" fmla="*/ 2100740 h 5227930"/>
              <a:gd name="connsiteX19" fmla="*/ 5420304 w 5421175"/>
              <a:gd name="connsiteY19" fmla="*/ 2786971 h 5227930"/>
              <a:gd name="connsiteX20" fmla="*/ 4690356 w 5421175"/>
              <a:gd name="connsiteY20" fmla="*/ 3538815 h 5227930"/>
              <a:gd name="connsiteX21" fmla="*/ 4591496 w 5421175"/>
              <a:gd name="connsiteY21" fmla="*/ 4486501 h 5227930"/>
              <a:gd name="connsiteX22" fmla="*/ 3595147 w 5421175"/>
              <a:gd name="connsiteY22" fmla="*/ 4515377 h 5227930"/>
              <a:gd name="connsiteX23" fmla="*/ 2892503 w 5421175"/>
              <a:gd name="connsiteY23" fmla="*/ 5227647 h 5227930"/>
              <a:gd name="connsiteX24" fmla="*/ 2055105 w 5421175"/>
              <a:gd name="connsiteY24" fmla="*/ 4611630 h 5227930"/>
              <a:gd name="connsiteX25" fmla="*/ 1082954 w 5421175"/>
              <a:gd name="connsiteY25" fmla="*/ 4727133 h 5227930"/>
              <a:gd name="connsiteX26" fmla="*/ 890448 w 5421175"/>
              <a:gd name="connsiteY26" fmla="*/ 3774232 h 5227930"/>
              <a:gd name="connsiteX27" fmla="*/ 4924 w 5421175"/>
              <a:gd name="connsiteY27" fmla="*/ 3235217 h 5227930"/>
              <a:gd name="connsiteX28" fmla="*/ 486187 w 5421175"/>
              <a:gd name="connsiteY28" fmla="*/ 2320817 h 5227930"/>
              <a:gd name="connsiteX29" fmla="*/ 187804 w 5421175"/>
              <a:gd name="connsiteY29" fmla="*/ 1444918 h 5227930"/>
              <a:gd name="connsiteX30" fmla="*/ 1169581 w 5421175"/>
              <a:gd name="connsiteY30" fmla="*/ 1059908 h 5227930"/>
              <a:gd name="connsiteX31" fmla="*/ 1564217 w 5421175"/>
              <a:gd name="connsiteY31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1737472 w 5421175"/>
              <a:gd name="connsiteY2" fmla="*/ 222510 h 5227930"/>
              <a:gd name="connsiteX3" fmla="*/ 1901101 w 5421175"/>
              <a:gd name="connsiteY3" fmla="*/ 261011 h 5227930"/>
              <a:gd name="connsiteX4" fmla="*/ 1958853 w 5421175"/>
              <a:gd name="connsiteY4" fmla="*/ 270636 h 5227930"/>
              <a:gd name="connsiteX5" fmla="*/ 2006979 w 5421175"/>
              <a:gd name="connsiteY5" fmla="*/ 280261 h 5227930"/>
              <a:gd name="connsiteX6" fmla="*/ 2160983 w 5421175"/>
              <a:gd name="connsiteY6" fmla="*/ 289887 h 5227930"/>
              <a:gd name="connsiteX7" fmla="*/ 2247610 w 5421175"/>
              <a:gd name="connsiteY7" fmla="*/ 299512 h 5227930"/>
              <a:gd name="connsiteX8" fmla="*/ 2295737 w 5421175"/>
              <a:gd name="connsiteY8" fmla="*/ 318762 h 5227930"/>
              <a:gd name="connsiteX9" fmla="*/ 2343863 w 5421175"/>
              <a:gd name="connsiteY9" fmla="*/ 347638 h 5227930"/>
              <a:gd name="connsiteX10" fmla="*/ 2430490 w 5421175"/>
              <a:gd name="connsiteY10" fmla="*/ 366889 h 5227930"/>
              <a:gd name="connsiteX11" fmla="*/ 2468992 w 5421175"/>
              <a:gd name="connsiteY11" fmla="*/ 415015 h 5227930"/>
              <a:gd name="connsiteX12" fmla="*/ 2497867 w 5421175"/>
              <a:gd name="connsiteY12" fmla="*/ 443891 h 5227930"/>
              <a:gd name="connsiteX13" fmla="*/ 2517118 w 5421175"/>
              <a:gd name="connsiteY13" fmla="*/ 472767 h 5227930"/>
              <a:gd name="connsiteX14" fmla="*/ 2545994 w 5421175"/>
              <a:gd name="connsiteY14" fmla="*/ 472767 h 5227930"/>
              <a:gd name="connsiteX15" fmla="*/ 3455715 w 5421175"/>
              <a:gd name="connsiteY15" fmla="*/ 8147 h 5227930"/>
              <a:gd name="connsiteX16" fmla="*/ 4021267 w 5421175"/>
              <a:gd name="connsiteY16" fmla="*/ 881975 h 5227930"/>
              <a:gd name="connsiteX17" fmla="*/ 5029312 w 5421175"/>
              <a:gd name="connsiteY17" fmla="*/ 1098409 h 5227930"/>
              <a:gd name="connsiteX18" fmla="*/ 4842789 w 5421175"/>
              <a:gd name="connsiteY18" fmla="*/ 2100740 h 5227930"/>
              <a:gd name="connsiteX19" fmla="*/ 5420304 w 5421175"/>
              <a:gd name="connsiteY19" fmla="*/ 2786971 h 5227930"/>
              <a:gd name="connsiteX20" fmla="*/ 4690356 w 5421175"/>
              <a:gd name="connsiteY20" fmla="*/ 3538815 h 5227930"/>
              <a:gd name="connsiteX21" fmla="*/ 4591496 w 5421175"/>
              <a:gd name="connsiteY21" fmla="*/ 4486501 h 5227930"/>
              <a:gd name="connsiteX22" fmla="*/ 3595147 w 5421175"/>
              <a:gd name="connsiteY22" fmla="*/ 4515377 h 5227930"/>
              <a:gd name="connsiteX23" fmla="*/ 2892503 w 5421175"/>
              <a:gd name="connsiteY23" fmla="*/ 5227647 h 5227930"/>
              <a:gd name="connsiteX24" fmla="*/ 2055105 w 5421175"/>
              <a:gd name="connsiteY24" fmla="*/ 4611630 h 5227930"/>
              <a:gd name="connsiteX25" fmla="*/ 1082954 w 5421175"/>
              <a:gd name="connsiteY25" fmla="*/ 4727133 h 5227930"/>
              <a:gd name="connsiteX26" fmla="*/ 890448 w 5421175"/>
              <a:gd name="connsiteY26" fmla="*/ 3774232 h 5227930"/>
              <a:gd name="connsiteX27" fmla="*/ 4924 w 5421175"/>
              <a:gd name="connsiteY27" fmla="*/ 3235217 h 5227930"/>
              <a:gd name="connsiteX28" fmla="*/ 486187 w 5421175"/>
              <a:gd name="connsiteY28" fmla="*/ 2320817 h 5227930"/>
              <a:gd name="connsiteX29" fmla="*/ 187804 w 5421175"/>
              <a:gd name="connsiteY29" fmla="*/ 1444918 h 5227930"/>
              <a:gd name="connsiteX30" fmla="*/ 1169581 w 5421175"/>
              <a:gd name="connsiteY30" fmla="*/ 1059908 h 5227930"/>
              <a:gd name="connsiteX31" fmla="*/ 1564217 w 5421175"/>
              <a:gd name="connsiteY31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1737472 w 5421175"/>
              <a:gd name="connsiteY2" fmla="*/ 222510 h 5227930"/>
              <a:gd name="connsiteX3" fmla="*/ 1901101 w 5421175"/>
              <a:gd name="connsiteY3" fmla="*/ 261011 h 5227930"/>
              <a:gd name="connsiteX4" fmla="*/ 1958853 w 5421175"/>
              <a:gd name="connsiteY4" fmla="*/ 270636 h 5227930"/>
              <a:gd name="connsiteX5" fmla="*/ 2006979 w 5421175"/>
              <a:gd name="connsiteY5" fmla="*/ 280261 h 5227930"/>
              <a:gd name="connsiteX6" fmla="*/ 2160983 w 5421175"/>
              <a:gd name="connsiteY6" fmla="*/ 289887 h 5227930"/>
              <a:gd name="connsiteX7" fmla="*/ 2247610 w 5421175"/>
              <a:gd name="connsiteY7" fmla="*/ 299512 h 5227930"/>
              <a:gd name="connsiteX8" fmla="*/ 2295737 w 5421175"/>
              <a:gd name="connsiteY8" fmla="*/ 318762 h 5227930"/>
              <a:gd name="connsiteX9" fmla="*/ 2343863 w 5421175"/>
              <a:gd name="connsiteY9" fmla="*/ 347638 h 5227930"/>
              <a:gd name="connsiteX10" fmla="*/ 2430490 w 5421175"/>
              <a:gd name="connsiteY10" fmla="*/ 366889 h 5227930"/>
              <a:gd name="connsiteX11" fmla="*/ 2468992 w 5421175"/>
              <a:gd name="connsiteY11" fmla="*/ 415015 h 5227930"/>
              <a:gd name="connsiteX12" fmla="*/ 2497867 w 5421175"/>
              <a:gd name="connsiteY12" fmla="*/ 443891 h 5227930"/>
              <a:gd name="connsiteX13" fmla="*/ 2517118 w 5421175"/>
              <a:gd name="connsiteY13" fmla="*/ 472767 h 5227930"/>
              <a:gd name="connsiteX14" fmla="*/ 2545994 w 5421175"/>
              <a:gd name="connsiteY14" fmla="*/ 472767 h 5227930"/>
              <a:gd name="connsiteX15" fmla="*/ 3455715 w 5421175"/>
              <a:gd name="connsiteY15" fmla="*/ 8147 h 5227930"/>
              <a:gd name="connsiteX16" fmla="*/ 4021267 w 5421175"/>
              <a:gd name="connsiteY16" fmla="*/ 881975 h 5227930"/>
              <a:gd name="connsiteX17" fmla="*/ 5029312 w 5421175"/>
              <a:gd name="connsiteY17" fmla="*/ 1098409 h 5227930"/>
              <a:gd name="connsiteX18" fmla="*/ 4842789 w 5421175"/>
              <a:gd name="connsiteY18" fmla="*/ 2100740 h 5227930"/>
              <a:gd name="connsiteX19" fmla="*/ 5420304 w 5421175"/>
              <a:gd name="connsiteY19" fmla="*/ 2786971 h 5227930"/>
              <a:gd name="connsiteX20" fmla="*/ 4690356 w 5421175"/>
              <a:gd name="connsiteY20" fmla="*/ 3538815 h 5227930"/>
              <a:gd name="connsiteX21" fmla="*/ 4591496 w 5421175"/>
              <a:gd name="connsiteY21" fmla="*/ 4486501 h 5227930"/>
              <a:gd name="connsiteX22" fmla="*/ 3595147 w 5421175"/>
              <a:gd name="connsiteY22" fmla="*/ 4515377 h 5227930"/>
              <a:gd name="connsiteX23" fmla="*/ 2892503 w 5421175"/>
              <a:gd name="connsiteY23" fmla="*/ 5227647 h 5227930"/>
              <a:gd name="connsiteX24" fmla="*/ 2055105 w 5421175"/>
              <a:gd name="connsiteY24" fmla="*/ 4611630 h 5227930"/>
              <a:gd name="connsiteX25" fmla="*/ 1082954 w 5421175"/>
              <a:gd name="connsiteY25" fmla="*/ 4727133 h 5227930"/>
              <a:gd name="connsiteX26" fmla="*/ 890448 w 5421175"/>
              <a:gd name="connsiteY26" fmla="*/ 3774232 h 5227930"/>
              <a:gd name="connsiteX27" fmla="*/ 4924 w 5421175"/>
              <a:gd name="connsiteY27" fmla="*/ 3235217 h 5227930"/>
              <a:gd name="connsiteX28" fmla="*/ 486187 w 5421175"/>
              <a:gd name="connsiteY28" fmla="*/ 2320817 h 5227930"/>
              <a:gd name="connsiteX29" fmla="*/ 187804 w 5421175"/>
              <a:gd name="connsiteY29" fmla="*/ 1444918 h 5227930"/>
              <a:gd name="connsiteX30" fmla="*/ 1169581 w 5421175"/>
              <a:gd name="connsiteY30" fmla="*/ 1059908 h 5227930"/>
              <a:gd name="connsiteX31" fmla="*/ 1564217 w 5421175"/>
              <a:gd name="connsiteY31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1737472 w 5421175"/>
              <a:gd name="connsiteY2" fmla="*/ 222510 h 5227930"/>
              <a:gd name="connsiteX3" fmla="*/ 1901101 w 5421175"/>
              <a:gd name="connsiteY3" fmla="*/ 261011 h 5227930"/>
              <a:gd name="connsiteX4" fmla="*/ 1958853 w 5421175"/>
              <a:gd name="connsiteY4" fmla="*/ 270636 h 5227930"/>
              <a:gd name="connsiteX5" fmla="*/ 2006979 w 5421175"/>
              <a:gd name="connsiteY5" fmla="*/ 280261 h 5227930"/>
              <a:gd name="connsiteX6" fmla="*/ 2160983 w 5421175"/>
              <a:gd name="connsiteY6" fmla="*/ 289887 h 5227930"/>
              <a:gd name="connsiteX7" fmla="*/ 2247610 w 5421175"/>
              <a:gd name="connsiteY7" fmla="*/ 299512 h 5227930"/>
              <a:gd name="connsiteX8" fmla="*/ 2295737 w 5421175"/>
              <a:gd name="connsiteY8" fmla="*/ 318762 h 5227930"/>
              <a:gd name="connsiteX9" fmla="*/ 2343863 w 5421175"/>
              <a:gd name="connsiteY9" fmla="*/ 347638 h 5227930"/>
              <a:gd name="connsiteX10" fmla="*/ 2430490 w 5421175"/>
              <a:gd name="connsiteY10" fmla="*/ 366889 h 5227930"/>
              <a:gd name="connsiteX11" fmla="*/ 2468992 w 5421175"/>
              <a:gd name="connsiteY11" fmla="*/ 415015 h 5227930"/>
              <a:gd name="connsiteX12" fmla="*/ 2497867 w 5421175"/>
              <a:gd name="connsiteY12" fmla="*/ 443891 h 5227930"/>
              <a:gd name="connsiteX13" fmla="*/ 2517118 w 5421175"/>
              <a:gd name="connsiteY13" fmla="*/ 472767 h 5227930"/>
              <a:gd name="connsiteX14" fmla="*/ 2545994 w 5421175"/>
              <a:gd name="connsiteY14" fmla="*/ 472767 h 5227930"/>
              <a:gd name="connsiteX15" fmla="*/ 3455715 w 5421175"/>
              <a:gd name="connsiteY15" fmla="*/ 8147 h 5227930"/>
              <a:gd name="connsiteX16" fmla="*/ 4021267 w 5421175"/>
              <a:gd name="connsiteY16" fmla="*/ 881975 h 5227930"/>
              <a:gd name="connsiteX17" fmla="*/ 5029312 w 5421175"/>
              <a:gd name="connsiteY17" fmla="*/ 1098409 h 5227930"/>
              <a:gd name="connsiteX18" fmla="*/ 4842789 w 5421175"/>
              <a:gd name="connsiteY18" fmla="*/ 2100740 h 5227930"/>
              <a:gd name="connsiteX19" fmla="*/ 5420304 w 5421175"/>
              <a:gd name="connsiteY19" fmla="*/ 2786971 h 5227930"/>
              <a:gd name="connsiteX20" fmla="*/ 4690356 w 5421175"/>
              <a:gd name="connsiteY20" fmla="*/ 3538815 h 5227930"/>
              <a:gd name="connsiteX21" fmla="*/ 4591496 w 5421175"/>
              <a:gd name="connsiteY21" fmla="*/ 4486501 h 5227930"/>
              <a:gd name="connsiteX22" fmla="*/ 3595147 w 5421175"/>
              <a:gd name="connsiteY22" fmla="*/ 4515377 h 5227930"/>
              <a:gd name="connsiteX23" fmla="*/ 2892503 w 5421175"/>
              <a:gd name="connsiteY23" fmla="*/ 5227647 h 5227930"/>
              <a:gd name="connsiteX24" fmla="*/ 2055105 w 5421175"/>
              <a:gd name="connsiteY24" fmla="*/ 4611630 h 5227930"/>
              <a:gd name="connsiteX25" fmla="*/ 1082954 w 5421175"/>
              <a:gd name="connsiteY25" fmla="*/ 4727133 h 5227930"/>
              <a:gd name="connsiteX26" fmla="*/ 890448 w 5421175"/>
              <a:gd name="connsiteY26" fmla="*/ 3774232 h 5227930"/>
              <a:gd name="connsiteX27" fmla="*/ 4924 w 5421175"/>
              <a:gd name="connsiteY27" fmla="*/ 3235217 h 5227930"/>
              <a:gd name="connsiteX28" fmla="*/ 486187 w 5421175"/>
              <a:gd name="connsiteY28" fmla="*/ 2320817 h 5227930"/>
              <a:gd name="connsiteX29" fmla="*/ 187804 w 5421175"/>
              <a:gd name="connsiteY29" fmla="*/ 1444918 h 5227930"/>
              <a:gd name="connsiteX30" fmla="*/ 1169581 w 5421175"/>
              <a:gd name="connsiteY30" fmla="*/ 1059908 h 5227930"/>
              <a:gd name="connsiteX31" fmla="*/ 1564217 w 5421175"/>
              <a:gd name="connsiteY31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1901101 w 5421175"/>
              <a:gd name="connsiteY2" fmla="*/ 261011 h 5227930"/>
              <a:gd name="connsiteX3" fmla="*/ 1958853 w 5421175"/>
              <a:gd name="connsiteY3" fmla="*/ 270636 h 5227930"/>
              <a:gd name="connsiteX4" fmla="*/ 2006979 w 5421175"/>
              <a:gd name="connsiteY4" fmla="*/ 280261 h 5227930"/>
              <a:gd name="connsiteX5" fmla="*/ 2160983 w 5421175"/>
              <a:gd name="connsiteY5" fmla="*/ 289887 h 5227930"/>
              <a:gd name="connsiteX6" fmla="*/ 2247610 w 5421175"/>
              <a:gd name="connsiteY6" fmla="*/ 299512 h 5227930"/>
              <a:gd name="connsiteX7" fmla="*/ 2295737 w 5421175"/>
              <a:gd name="connsiteY7" fmla="*/ 318762 h 5227930"/>
              <a:gd name="connsiteX8" fmla="*/ 2343863 w 5421175"/>
              <a:gd name="connsiteY8" fmla="*/ 347638 h 5227930"/>
              <a:gd name="connsiteX9" fmla="*/ 2430490 w 5421175"/>
              <a:gd name="connsiteY9" fmla="*/ 366889 h 5227930"/>
              <a:gd name="connsiteX10" fmla="*/ 2468992 w 5421175"/>
              <a:gd name="connsiteY10" fmla="*/ 415015 h 5227930"/>
              <a:gd name="connsiteX11" fmla="*/ 2497867 w 5421175"/>
              <a:gd name="connsiteY11" fmla="*/ 443891 h 5227930"/>
              <a:gd name="connsiteX12" fmla="*/ 2517118 w 5421175"/>
              <a:gd name="connsiteY12" fmla="*/ 472767 h 5227930"/>
              <a:gd name="connsiteX13" fmla="*/ 2545994 w 5421175"/>
              <a:gd name="connsiteY13" fmla="*/ 472767 h 5227930"/>
              <a:gd name="connsiteX14" fmla="*/ 3455715 w 5421175"/>
              <a:gd name="connsiteY14" fmla="*/ 8147 h 5227930"/>
              <a:gd name="connsiteX15" fmla="*/ 4021267 w 5421175"/>
              <a:gd name="connsiteY15" fmla="*/ 881975 h 5227930"/>
              <a:gd name="connsiteX16" fmla="*/ 5029312 w 5421175"/>
              <a:gd name="connsiteY16" fmla="*/ 1098409 h 5227930"/>
              <a:gd name="connsiteX17" fmla="*/ 4842789 w 5421175"/>
              <a:gd name="connsiteY17" fmla="*/ 2100740 h 5227930"/>
              <a:gd name="connsiteX18" fmla="*/ 5420304 w 5421175"/>
              <a:gd name="connsiteY18" fmla="*/ 2786971 h 5227930"/>
              <a:gd name="connsiteX19" fmla="*/ 4690356 w 5421175"/>
              <a:gd name="connsiteY19" fmla="*/ 3538815 h 5227930"/>
              <a:gd name="connsiteX20" fmla="*/ 4591496 w 5421175"/>
              <a:gd name="connsiteY20" fmla="*/ 4486501 h 5227930"/>
              <a:gd name="connsiteX21" fmla="*/ 3595147 w 5421175"/>
              <a:gd name="connsiteY21" fmla="*/ 4515377 h 5227930"/>
              <a:gd name="connsiteX22" fmla="*/ 2892503 w 5421175"/>
              <a:gd name="connsiteY22" fmla="*/ 5227647 h 5227930"/>
              <a:gd name="connsiteX23" fmla="*/ 2055105 w 5421175"/>
              <a:gd name="connsiteY23" fmla="*/ 4611630 h 5227930"/>
              <a:gd name="connsiteX24" fmla="*/ 1082954 w 5421175"/>
              <a:gd name="connsiteY24" fmla="*/ 4727133 h 5227930"/>
              <a:gd name="connsiteX25" fmla="*/ 890448 w 5421175"/>
              <a:gd name="connsiteY25" fmla="*/ 3774232 h 5227930"/>
              <a:gd name="connsiteX26" fmla="*/ 4924 w 5421175"/>
              <a:gd name="connsiteY26" fmla="*/ 3235217 h 5227930"/>
              <a:gd name="connsiteX27" fmla="*/ 486187 w 5421175"/>
              <a:gd name="connsiteY27" fmla="*/ 2320817 h 5227930"/>
              <a:gd name="connsiteX28" fmla="*/ 187804 w 5421175"/>
              <a:gd name="connsiteY28" fmla="*/ 1444918 h 5227930"/>
              <a:gd name="connsiteX29" fmla="*/ 1169581 w 5421175"/>
              <a:gd name="connsiteY29" fmla="*/ 1059908 h 5227930"/>
              <a:gd name="connsiteX30" fmla="*/ 1564217 w 5421175"/>
              <a:gd name="connsiteY30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1958853 w 5421175"/>
              <a:gd name="connsiteY2" fmla="*/ 270636 h 5227930"/>
              <a:gd name="connsiteX3" fmla="*/ 2006979 w 5421175"/>
              <a:gd name="connsiteY3" fmla="*/ 280261 h 5227930"/>
              <a:gd name="connsiteX4" fmla="*/ 2160983 w 5421175"/>
              <a:gd name="connsiteY4" fmla="*/ 289887 h 5227930"/>
              <a:gd name="connsiteX5" fmla="*/ 2247610 w 5421175"/>
              <a:gd name="connsiteY5" fmla="*/ 299512 h 5227930"/>
              <a:gd name="connsiteX6" fmla="*/ 2295737 w 5421175"/>
              <a:gd name="connsiteY6" fmla="*/ 318762 h 5227930"/>
              <a:gd name="connsiteX7" fmla="*/ 2343863 w 5421175"/>
              <a:gd name="connsiteY7" fmla="*/ 347638 h 5227930"/>
              <a:gd name="connsiteX8" fmla="*/ 2430490 w 5421175"/>
              <a:gd name="connsiteY8" fmla="*/ 366889 h 5227930"/>
              <a:gd name="connsiteX9" fmla="*/ 2468992 w 5421175"/>
              <a:gd name="connsiteY9" fmla="*/ 415015 h 5227930"/>
              <a:gd name="connsiteX10" fmla="*/ 2497867 w 5421175"/>
              <a:gd name="connsiteY10" fmla="*/ 443891 h 5227930"/>
              <a:gd name="connsiteX11" fmla="*/ 2517118 w 5421175"/>
              <a:gd name="connsiteY11" fmla="*/ 472767 h 5227930"/>
              <a:gd name="connsiteX12" fmla="*/ 2545994 w 5421175"/>
              <a:gd name="connsiteY12" fmla="*/ 472767 h 5227930"/>
              <a:gd name="connsiteX13" fmla="*/ 3455715 w 5421175"/>
              <a:gd name="connsiteY13" fmla="*/ 8147 h 5227930"/>
              <a:gd name="connsiteX14" fmla="*/ 4021267 w 5421175"/>
              <a:gd name="connsiteY14" fmla="*/ 881975 h 5227930"/>
              <a:gd name="connsiteX15" fmla="*/ 5029312 w 5421175"/>
              <a:gd name="connsiteY15" fmla="*/ 1098409 h 5227930"/>
              <a:gd name="connsiteX16" fmla="*/ 4842789 w 5421175"/>
              <a:gd name="connsiteY16" fmla="*/ 2100740 h 5227930"/>
              <a:gd name="connsiteX17" fmla="*/ 5420304 w 5421175"/>
              <a:gd name="connsiteY17" fmla="*/ 2786971 h 5227930"/>
              <a:gd name="connsiteX18" fmla="*/ 4690356 w 5421175"/>
              <a:gd name="connsiteY18" fmla="*/ 3538815 h 5227930"/>
              <a:gd name="connsiteX19" fmla="*/ 4591496 w 5421175"/>
              <a:gd name="connsiteY19" fmla="*/ 4486501 h 5227930"/>
              <a:gd name="connsiteX20" fmla="*/ 3595147 w 5421175"/>
              <a:gd name="connsiteY20" fmla="*/ 4515377 h 5227930"/>
              <a:gd name="connsiteX21" fmla="*/ 2892503 w 5421175"/>
              <a:gd name="connsiteY21" fmla="*/ 5227647 h 5227930"/>
              <a:gd name="connsiteX22" fmla="*/ 2055105 w 5421175"/>
              <a:gd name="connsiteY22" fmla="*/ 4611630 h 5227930"/>
              <a:gd name="connsiteX23" fmla="*/ 1082954 w 5421175"/>
              <a:gd name="connsiteY23" fmla="*/ 4727133 h 5227930"/>
              <a:gd name="connsiteX24" fmla="*/ 890448 w 5421175"/>
              <a:gd name="connsiteY24" fmla="*/ 3774232 h 5227930"/>
              <a:gd name="connsiteX25" fmla="*/ 4924 w 5421175"/>
              <a:gd name="connsiteY25" fmla="*/ 3235217 h 5227930"/>
              <a:gd name="connsiteX26" fmla="*/ 486187 w 5421175"/>
              <a:gd name="connsiteY26" fmla="*/ 2320817 h 5227930"/>
              <a:gd name="connsiteX27" fmla="*/ 187804 w 5421175"/>
              <a:gd name="connsiteY27" fmla="*/ 1444918 h 5227930"/>
              <a:gd name="connsiteX28" fmla="*/ 1169581 w 5421175"/>
              <a:gd name="connsiteY28" fmla="*/ 1059908 h 5227930"/>
              <a:gd name="connsiteX29" fmla="*/ 1564217 w 5421175"/>
              <a:gd name="connsiteY29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1958853 w 5421175"/>
              <a:gd name="connsiteY2" fmla="*/ 270636 h 5227930"/>
              <a:gd name="connsiteX3" fmla="*/ 2160983 w 5421175"/>
              <a:gd name="connsiteY3" fmla="*/ 289887 h 5227930"/>
              <a:gd name="connsiteX4" fmla="*/ 2247610 w 5421175"/>
              <a:gd name="connsiteY4" fmla="*/ 299512 h 5227930"/>
              <a:gd name="connsiteX5" fmla="*/ 2295737 w 5421175"/>
              <a:gd name="connsiteY5" fmla="*/ 318762 h 5227930"/>
              <a:gd name="connsiteX6" fmla="*/ 2343863 w 5421175"/>
              <a:gd name="connsiteY6" fmla="*/ 347638 h 5227930"/>
              <a:gd name="connsiteX7" fmla="*/ 2430490 w 5421175"/>
              <a:gd name="connsiteY7" fmla="*/ 366889 h 5227930"/>
              <a:gd name="connsiteX8" fmla="*/ 2468992 w 5421175"/>
              <a:gd name="connsiteY8" fmla="*/ 415015 h 5227930"/>
              <a:gd name="connsiteX9" fmla="*/ 2497867 w 5421175"/>
              <a:gd name="connsiteY9" fmla="*/ 443891 h 5227930"/>
              <a:gd name="connsiteX10" fmla="*/ 2517118 w 5421175"/>
              <a:gd name="connsiteY10" fmla="*/ 472767 h 5227930"/>
              <a:gd name="connsiteX11" fmla="*/ 2545994 w 5421175"/>
              <a:gd name="connsiteY11" fmla="*/ 472767 h 5227930"/>
              <a:gd name="connsiteX12" fmla="*/ 3455715 w 5421175"/>
              <a:gd name="connsiteY12" fmla="*/ 8147 h 5227930"/>
              <a:gd name="connsiteX13" fmla="*/ 4021267 w 5421175"/>
              <a:gd name="connsiteY13" fmla="*/ 881975 h 5227930"/>
              <a:gd name="connsiteX14" fmla="*/ 5029312 w 5421175"/>
              <a:gd name="connsiteY14" fmla="*/ 1098409 h 5227930"/>
              <a:gd name="connsiteX15" fmla="*/ 4842789 w 5421175"/>
              <a:gd name="connsiteY15" fmla="*/ 2100740 h 5227930"/>
              <a:gd name="connsiteX16" fmla="*/ 5420304 w 5421175"/>
              <a:gd name="connsiteY16" fmla="*/ 2786971 h 5227930"/>
              <a:gd name="connsiteX17" fmla="*/ 4690356 w 5421175"/>
              <a:gd name="connsiteY17" fmla="*/ 3538815 h 5227930"/>
              <a:gd name="connsiteX18" fmla="*/ 4591496 w 5421175"/>
              <a:gd name="connsiteY18" fmla="*/ 4486501 h 5227930"/>
              <a:gd name="connsiteX19" fmla="*/ 3595147 w 5421175"/>
              <a:gd name="connsiteY19" fmla="*/ 4515377 h 5227930"/>
              <a:gd name="connsiteX20" fmla="*/ 2892503 w 5421175"/>
              <a:gd name="connsiteY20" fmla="*/ 5227647 h 5227930"/>
              <a:gd name="connsiteX21" fmla="*/ 2055105 w 5421175"/>
              <a:gd name="connsiteY21" fmla="*/ 4611630 h 5227930"/>
              <a:gd name="connsiteX22" fmla="*/ 1082954 w 5421175"/>
              <a:gd name="connsiteY22" fmla="*/ 4727133 h 5227930"/>
              <a:gd name="connsiteX23" fmla="*/ 890448 w 5421175"/>
              <a:gd name="connsiteY23" fmla="*/ 3774232 h 5227930"/>
              <a:gd name="connsiteX24" fmla="*/ 4924 w 5421175"/>
              <a:gd name="connsiteY24" fmla="*/ 3235217 h 5227930"/>
              <a:gd name="connsiteX25" fmla="*/ 486187 w 5421175"/>
              <a:gd name="connsiteY25" fmla="*/ 2320817 h 5227930"/>
              <a:gd name="connsiteX26" fmla="*/ 187804 w 5421175"/>
              <a:gd name="connsiteY26" fmla="*/ 1444918 h 5227930"/>
              <a:gd name="connsiteX27" fmla="*/ 1169581 w 5421175"/>
              <a:gd name="connsiteY27" fmla="*/ 1059908 h 5227930"/>
              <a:gd name="connsiteX28" fmla="*/ 1564217 w 5421175"/>
              <a:gd name="connsiteY28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160983 w 5421175"/>
              <a:gd name="connsiteY2" fmla="*/ 289887 h 5227930"/>
              <a:gd name="connsiteX3" fmla="*/ 2247610 w 5421175"/>
              <a:gd name="connsiteY3" fmla="*/ 299512 h 5227930"/>
              <a:gd name="connsiteX4" fmla="*/ 2295737 w 5421175"/>
              <a:gd name="connsiteY4" fmla="*/ 318762 h 5227930"/>
              <a:gd name="connsiteX5" fmla="*/ 2343863 w 5421175"/>
              <a:gd name="connsiteY5" fmla="*/ 347638 h 5227930"/>
              <a:gd name="connsiteX6" fmla="*/ 2430490 w 5421175"/>
              <a:gd name="connsiteY6" fmla="*/ 366889 h 5227930"/>
              <a:gd name="connsiteX7" fmla="*/ 2468992 w 5421175"/>
              <a:gd name="connsiteY7" fmla="*/ 415015 h 5227930"/>
              <a:gd name="connsiteX8" fmla="*/ 2497867 w 5421175"/>
              <a:gd name="connsiteY8" fmla="*/ 443891 h 5227930"/>
              <a:gd name="connsiteX9" fmla="*/ 2517118 w 5421175"/>
              <a:gd name="connsiteY9" fmla="*/ 472767 h 5227930"/>
              <a:gd name="connsiteX10" fmla="*/ 2545994 w 5421175"/>
              <a:gd name="connsiteY10" fmla="*/ 472767 h 5227930"/>
              <a:gd name="connsiteX11" fmla="*/ 3455715 w 5421175"/>
              <a:gd name="connsiteY11" fmla="*/ 8147 h 5227930"/>
              <a:gd name="connsiteX12" fmla="*/ 4021267 w 5421175"/>
              <a:gd name="connsiteY12" fmla="*/ 881975 h 5227930"/>
              <a:gd name="connsiteX13" fmla="*/ 5029312 w 5421175"/>
              <a:gd name="connsiteY13" fmla="*/ 1098409 h 5227930"/>
              <a:gd name="connsiteX14" fmla="*/ 4842789 w 5421175"/>
              <a:gd name="connsiteY14" fmla="*/ 2100740 h 5227930"/>
              <a:gd name="connsiteX15" fmla="*/ 5420304 w 5421175"/>
              <a:gd name="connsiteY15" fmla="*/ 2786971 h 5227930"/>
              <a:gd name="connsiteX16" fmla="*/ 4690356 w 5421175"/>
              <a:gd name="connsiteY16" fmla="*/ 3538815 h 5227930"/>
              <a:gd name="connsiteX17" fmla="*/ 4591496 w 5421175"/>
              <a:gd name="connsiteY17" fmla="*/ 4486501 h 5227930"/>
              <a:gd name="connsiteX18" fmla="*/ 3595147 w 5421175"/>
              <a:gd name="connsiteY18" fmla="*/ 4515377 h 5227930"/>
              <a:gd name="connsiteX19" fmla="*/ 2892503 w 5421175"/>
              <a:gd name="connsiteY19" fmla="*/ 5227647 h 5227930"/>
              <a:gd name="connsiteX20" fmla="*/ 2055105 w 5421175"/>
              <a:gd name="connsiteY20" fmla="*/ 4611630 h 5227930"/>
              <a:gd name="connsiteX21" fmla="*/ 1082954 w 5421175"/>
              <a:gd name="connsiteY21" fmla="*/ 4727133 h 5227930"/>
              <a:gd name="connsiteX22" fmla="*/ 890448 w 5421175"/>
              <a:gd name="connsiteY22" fmla="*/ 3774232 h 5227930"/>
              <a:gd name="connsiteX23" fmla="*/ 4924 w 5421175"/>
              <a:gd name="connsiteY23" fmla="*/ 3235217 h 5227930"/>
              <a:gd name="connsiteX24" fmla="*/ 486187 w 5421175"/>
              <a:gd name="connsiteY24" fmla="*/ 2320817 h 5227930"/>
              <a:gd name="connsiteX25" fmla="*/ 187804 w 5421175"/>
              <a:gd name="connsiteY25" fmla="*/ 1444918 h 5227930"/>
              <a:gd name="connsiteX26" fmla="*/ 1169581 w 5421175"/>
              <a:gd name="connsiteY26" fmla="*/ 1059908 h 5227930"/>
              <a:gd name="connsiteX27" fmla="*/ 1564217 w 5421175"/>
              <a:gd name="connsiteY27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247610 w 5421175"/>
              <a:gd name="connsiteY2" fmla="*/ 299512 h 5227930"/>
              <a:gd name="connsiteX3" fmla="*/ 2295737 w 5421175"/>
              <a:gd name="connsiteY3" fmla="*/ 318762 h 5227930"/>
              <a:gd name="connsiteX4" fmla="*/ 2343863 w 5421175"/>
              <a:gd name="connsiteY4" fmla="*/ 347638 h 5227930"/>
              <a:gd name="connsiteX5" fmla="*/ 2430490 w 5421175"/>
              <a:gd name="connsiteY5" fmla="*/ 366889 h 5227930"/>
              <a:gd name="connsiteX6" fmla="*/ 2468992 w 5421175"/>
              <a:gd name="connsiteY6" fmla="*/ 415015 h 5227930"/>
              <a:gd name="connsiteX7" fmla="*/ 2497867 w 5421175"/>
              <a:gd name="connsiteY7" fmla="*/ 443891 h 5227930"/>
              <a:gd name="connsiteX8" fmla="*/ 2517118 w 5421175"/>
              <a:gd name="connsiteY8" fmla="*/ 472767 h 5227930"/>
              <a:gd name="connsiteX9" fmla="*/ 2545994 w 5421175"/>
              <a:gd name="connsiteY9" fmla="*/ 472767 h 5227930"/>
              <a:gd name="connsiteX10" fmla="*/ 3455715 w 5421175"/>
              <a:gd name="connsiteY10" fmla="*/ 8147 h 5227930"/>
              <a:gd name="connsiteX11" fmla="*/ 4021267 w 5421175"/>
              <a:gd name="connsiteY11" fmla="*/ 881975 h 5227930"/>
              <a:gd name="connsiteX12" fmla="*/ 5029312 w 5421175"/>
              <a:gd name="connsiteY12" fmla="*/ 1098409 h 5227930"/>
              <a:gd name="connsiteX13" fmla="*/ 4842789 w 5421175"/>
              <a:gd name="connsiteY13" fmla="*/ 2100740 h 5227930"/>
              <a:gd name="connsiteX14" fmla="*/ 5420304 w 5421175"/>
              <a:gd name="connsiteY14" fmla="*/ 2786971 h 5227930"/>
              <a:gd name="connsiteX15" fmla="*/ 4690356 w 5421175"/>
              <a:gd name="connsiteY15" fmla="*/ 3538815 h 5227930"/>
              <a:gd name="connsiteX16" fmla="*/ 4591496 w 5421175"/>
              <a:gd name="connsiteY16" fmla="*/ 4486501 h 5227930"/>
              <a:gd name="connsiteX17" fmla="*/ 3595147 w 5421175"/>
              <a:gd name="connsiteY17" fmla="*/ 4515377 h 5227930"/>
              <a:gd name="connsiteX18" fmla="*/ 2892503 w 5421175"/>
              <a:gd name="connsiteY18" fmla="*/ 5227647 h 5227930"/>
              <a:gd name="connsiteX19" fmla="*/ 2055105 w 5421175"/>
              <a:gd name="connsiteY19" fmla="*/ 4611630 h 5227930"/>
              <a:gd name="connsiteX20" fmla="*/ 1082954 w 5421175"/>
              <a:gd name="connsiteY20" fmla="*/ 4727133 h 5227930"/>
              <a:gd name="connsiteX21" fmla="*/ 890448 w 5421175"/>
              <a:gd name="connsiteY21" fmla="*/ 3774232 h 5227930"/>
              <a:gd name="connsiteX22" fmla="*/ 4924 w 5421175"/>
              <a:gd name="connsiteY22" fmla="*/ 3235217 h 5227930"/>
              <a:gd name="connsiteX23" fmla="*/ 486187 w 5421175"/>
              <a:gd name="connsiteY23" fmla="*/ 2320817 h 5227930"/>
              <a:gd name="connsiteX24" fmla="*/ 187804 w 5421175"/>
              <a:gd name="connsiteY24" fmla="*/ 1444918 h 5227930"/>
              <a:gd name="connsiteX25" fmla="*/ 1169581 w 5421175"/>
              <a:gd name="connsiteY25" fmla="*/ 1059908 h 5227930"/>
              <a:gd name="connsiteX26" fmla="*/ 1564217 w 5421175"/>
              <a:gd name="connsiteY26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295737 w 5421175"/>
              <a:gd name="connsiteY2" fmla="*/ 318762 h 5227930"/>
              <a:gd name="connsiteX3" fmla="*/ 2343863 w 5421175"/>
              <a:gd name="connsiteY3" fmla="*/ 347638 h 5227930"/>
              <a:gd name="connsiteX4" fmla="*/ 2430490 w 5421175"/>
              <a:gd name="connsiteY4" fmla="*/ 366889 h 5227930"/>
              <a:gd name="connsiteX5" fmla="*/ 2468992 w 5421175"/>
              <a:gd name="connsiteY5" fmla="*/ 415015 h 5227930"/>
              <a:gd name="connsiteX6" fmla="*/ 2497867 w 5421175"/>
              <a:gd name="connsiteY6" fmla="*/ 443891 h 5227930"/>
              <a:gd name="connsiteX7" fmla="*/ 2517118 w 5421175"/>
              <a:gd name="connsiteY7" fmla="*/ 472767 h 5227930"/>
              <a:gd name="connsiteX8" fmla="*/ 2545994 w 5421175"/>
              <a:gd name="connsiteY8" fmla="*/ 472767 h 5227930"/>
              <a:gd name="connsiteX9" fmla="*/ 3455715 w 5421175"/>
              <a:gd name="connsiteY9" fmla="*/ 8147 h 5227930"/>
              <a:gd name="connsiteX10" fmla="*/ 4021267 w 5421175"/>
              <a:gd name="connsiteY10" fmla="*/ 881975 h 5227930"/>
              <a:gd name="connsiteX11" fmla="*/ 5029312 w 5421175"/>
              <a:gd name="connsiteY11" fmla="*/ 1098409 h 5227930"/>
              <a:gd name="connsiteX12" fmla="*/ 4842789 w 5421175"/>
              <a:gd name="connsiteY12" fmla="*/ 2100740 h 5227930"/>
              <a:gd name="connsiteX13" fmla="*/ 5420304 w 5421175"/>
              <a:gd name="connsiteY13" fmla="*/ 2786971 h 5227930"/>
              <a:gd name="connsiteX14" fmla="*/ 4690356 w 5421175"/>
              <a:gd name="connsiteY14" fmla="*/ 3538815 h 5227930"/>
              <a:gd name="connsiteX15" fmla="*/ 4591496 w 5421175"/>
              <a:gd name="connsiteY15" fmla="*/ 4486501 h 5227930"/>
              <a:gd name="connsiteX16" fmla="*/ 3595147 w 5421175"/>
              <a:gd name="connsiteY16" fmla="*/ 4515377 h 5227930"/>
              <a:gd name="connsiteX17" fmla="*/ 2892503 w 5421175"/>
              <a:gd name="connsiteY17" fmla="*/ 5227647 h 5227930"/>
              <a:gd name="connsiteX18" fmla="*/ 2055105 w 5421175"/>
              <a:gd name="connsiteY18" fmla="*/ 4611630 h 5227930"/>
              <a:gd name="connsiteX19" fmla="*/ 1082954 w 5421175"/>
              <a:gd name="connsiteY19" fmla="*/ 4727133 h 5227930"/>
              <a:gd name="connsiteX20" fmla="*/ 890448 w 5421175"/>
              <a:gd name="connsiteY20" fmla="*/ 3774232 h 5227930"/>
              <a:gd name="connsiteX21" fmla="*/ 4924 w 5421175"/>
              <a:gd name="connsiteY21" fmla="*/ 3235217 h 5227930"/>
              <a:gd name="connsiteX22" fmla="*/ 486187 w 5421175"/>
              <a:gd name="connsiteY22" fmla="*/ 2320817 h 5227930"/>
              <a:gd name="connsiteX23" fmla="*/ 187804 w 5421175"/>
              <a:gd name="connsiteY23" fmla="*/ 1444918 h 5227930"/>
              <a:gd name="connsiteX24" fmla="*/ 1169581 w 5421175"/>
              <a:gd name="connsiteY24" fmla="*/ 1059908 h 5227930"/>
              <a:gd name="connsiteX25" fmla="*/ 1564217 w 5421175"/>
              <a:gd name="connsiteY25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343863 w 5421175"/>
              <a:gd name="connsiteY2" fmla="*/ 347638 h 5227930"/>
              <a:gd name="connsiteX3" fmla="*/ 2430490 w 5421175"/>
              <a:gd name="connsiteY3" fmla="*/ 366889 h 5227930"/>
              <a:gd name="connsiteX4" fmla="*/ 2468992 w 5421175"/>
              <a:gd name="connsiteY4" fmla="*/ 415015 h 5227930"/>
              <a:gd name="connsiteX5" fmla="*/ 2497867 w 5421175"/>
              <a:gd name="connsiteY5" fmla="*/ 443891 h 5227930"/>
              <a:gd name="connsiteX6" fmla="*/ 2517118 w 5421175"/>
              <a:gd name="connsiteY6" fmla="*/ 472767 h 5227930"/>
              <a:gd name="connsiteX7" fmla="*/ 2545994 w 5421175"/>
              <a:gd name="connsiteY7" fmla="*/ 472767 h 5227930"/>
              <a:gd name="connsiteX8" fmla="*/ 3455715 w 5421175"/>
              <a:gd name="connsiteY8" fmla="*/ 8147 h 5227930"/>
              <a:gd name="connsiteX9" fmla="*/ 4021267 w 5421175"/>
              <a:gd name="connsiteY9" fmla="*/ 881975 h 5227930"/>
              <a:gd name="connsiteX10" fmla="*/ 5029312 w 5421175"/>
              <a:gd name="connsiteY10" fmla="*/ 1098409 h 5227930"/>
              <a:gd name="connsiteX11" fmla="*/ 4842789 w 5421175"/>
              <a:gd name="connsiteY11" fmla="*/ 2100740 h 5227930"/>
              <a:gd name="connsiteX12" fmla="*/ 5420304 w 5421175"/>
              <a:gd name="connsiteY12" fmla="*/ 2786971 h 5227930"/>
              <a:gd name="connsiteX13" fmla="*/ 4690356 w 5421175"/>
              <a:gd name="connsiteY13" fmla="*/ 3538815 h 5227930"/>
              <a:gd name="connsiteX14" fmla="*/ 4591496 w 5421175"/>
              <a:gd name="connsiteY14" fmla="*/ 4486501 h 5227930"/>
              <a:gd name="connsiteX15" fmla="*/ 3595147 w 5421175"/>
              <a:gd name="connsiteY15" fmla="*/ 4515377 h 5227930"/>
              <a:gd name="connsiteX16" fmla="*/ 2892503 w 5421175"/>
              <a:gd name="connsiteY16" fmla="*/ 5227647 h 5227930"/>
              <a:gd name="connsiteX17" fmla="*/ 2055105 w 5421175"/>
              <a:gd name="connsiteY17" fmla="*/ 4611630 h 5227930"/>
              <a:gd name="connsiteX18" fmla="*/ 1082954 w 5421175"/>
              <a:gd name="connsiteY18" fmla="*/ 4727133 h 5227930"/>
              <a:gd name="connsiteX19" fmla="*/ 890448 w 5421175"/>
              <a:gd name="connsiteY19" fmla="*/ 3774232 h 5227930"/>
              <a:gd name="connsiteX20" fmla="*/ 4924 w 5421175"/>
              <a:gd name="connsiteY20" fmla="*/ 3235217 h 5227930"/>
              <a:gd name="connsiteX21" fmla="*/ 486187 w 5421175"/>
              <a:gd name="connsiteY21" fmla="*/ 2320817 h 5227930"/>
              <a:gd name="connsiteX22" fmla="*/ 187804 w 5421175"/>
              <a:gd name="connsiteY22" fmla="*/ 1444918 h 5227930"/>
              <a:gd name="connsiteX23" fmla="*/ 1169581 w 5421175"/>
              <a:gd name="connsiteY23" fmla="*/ 1059908 h 5227930"/>
              <a:gd name="connsiteX24" fmla="*/ 1564217 w 5421175"/>
              <a:gd name="connsiteY24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430490 w 5421175"/>
              <a:gd name="connsiteY2" fmla="*/ 366889 h 5227930"/>
              <a:gd name="connsiteX3" fmla="*/ 2468992 w 5421175"/>
              <a:gd name="connsiteY3" fmla="*/ 415015 h 5227930"/>
              <a:gd name="connsiteX4" fmla="*/ 2497867 w 5421175"/>
              <a:gd name="connsiteY4" fmla="*/ 443891 h 5227930"/>
              <a:gd name="connsiteX5" fmla="*/ 2517118 w 5421175"/>
              <a:gd name="connsiteY5" fmla="*/ 472767 h 5227930"/>
              <a:gd name="connsiteX6" fmla="*/ 2545994 w 5421175"/>
              <a:gd name="connsiteY6" fmla="*/ 472767 h 5227930"/>
              <a:gd name="connsiteX7" fmla="*/ 3455715 w 5421175"/>
              <a:gd name="connsiteY7" fmla="*/ 8147 h 5227930"/>
              <a:gd name="connsiteX8" fmla="*/ 4021267 w 5421175"/>
              <a:gd name="connsiteY8" fmla="*/ 881975 h 5227930"/>
              <a:gd name="connsiteX9" fmla="*/ 5029312 w 5421175"/>
              <a:gd name="connsiteY9" fmla="*/ 1098409 h 5227930"/>
              <a:gd name="connsiteX10" fmla="*/ 4842789 w 5421175"/>
              <a:gd name="connsiteY10" fmla="*/ 2100740 h 5227930"/>
              <a:gd name="connsiteX11" fmla="*/ 5420304 w 5421175"/>
              <a:gd name="connsiteY11" fmla="*/ 2786971 h 5227930"/>
              <a:gd name="connsiteX12" fmla="*/ 4690356 w 5421175"/>
              <a:gd name="connsiteY12" fmla="*/ 3538815 h 5227930"/>
              <a:gd name="connsiteX13" fmla="*/ 4591496 w 5421175"/>
              <a:gd name="connsiteY13" fmla="*/ 4486501 h 5227930"/>
              <a:gd name="connsiteX14" fmla="*/ 3595147 w 5421175"/>
              <a:gd name="connsiteY14" fmla="*/ 4515377 h 5227930"/>
              <a:gd name="connsiteX15" fmla="*/ 2892503 w 5421175"/>
              <a:gd name="connsiteY15" fmla="*/ 5227647 h 5227930"/>
              <a:gd name="connsiteX16" fmla="*/ 2055105 w 5421175"/>
              <a:gd name="connsiteY16" fmla="*/ 4611630 h 5227930"/>
              <a:gd name="connsiteX17" fmla="*/ 1082954 w 5421175"/>
              <a:gd name="connsiteY17" fmla="*/ 4727133 h 5227930"/>
              <a:gd name="connsiteX18" fmla="*/ 890448 w 5421175"/>
              <a:gd name="connsiteY18" fmla="*/ 3774232 h 5227930"/>
              <a:gd name="connsiteX19" fmla="*/ 4924 w 5421175"/>
              <a:gd name="connsiteY19" fmla="*/ 3235217 h 5227930"/>
              <a:gd name="connsiteX20" fmla="*/ 486187 w 5421175"/>
              <a:gd name="connsiteY20" fmla="*/ 2320817 h 5227930"/>
              <a:gd name="connsiteX21" fmla="*/ 187804 w 5421175"/>
              <a:gd name="connsiteY21" fmla="*/ 1444918 h 5227930"/>
              <a:gd name="connsiteX22" fmla="*/ 1169581 w 5421175"/>
              <a:gd name="connsiteY22" fmla="*/ 1059908 h 5227930"/>
              <a:gd name="connsiteX23" fmla="*/ 1564217 w 5421175"/>
              <a:gd name="connsiteY23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468992 w 5421175"/>
              <a:gd name="connsiteY2" fmla="*/ 415015 h 5227930"/>
              <a:gd name="connsiteX3" fmla="*/ 2497867 w 5421175"/>
              <a:gd name="connsiteY3" fmla="*/ 443891 h 5227930"/>
              <a:gd name="connsiteX4" fmla="*/ 2517118 w 5421175"/>
              <a:gd name="connsiteY4" fmla="*/ 472767 h 5227930"/>
              <a:gd name="connsiteX5" fmla="*/ 2545994 w 5421175"/>
              <a:gd name="connsiteY5" fmla="*/ 472767 h 5227930"/>
              <a:gd name="connsiteX6" fmla="*/ 3455715 w 5421175"/>
              <a:gd name="connsiteY6" fmla="*/ 8147 h 5227930"/>
              <a:gd name="connsiteX7" fmla="*/ 4021267 w 5421175"/>
              <a:gd name="connsiteY7" fmla="*/ 881975 h 5227930"/>
              <a:gd name="connsiteX8" fmla="*/ 5029312 w 5421175"/>
              <a:gd name="connsiteY8" fmla="*/ 1098409 h 5227930"/>
              <a:gd name="connsiteX9" fmla="*/ 4842789 w 5421175"/>
              <a:gd name="connsiteY9" fmla="*/ 2100740 h 5227930"/>
              <a:gd name="connsiteX10" fmla="*/ 5420304 w 5421175"/>
              <a:gd name="connsiteY10" fmla="*/ 2786971 h 5227930"/>
              <a:gd name="connsiteX11" fmla="*/ 4690356 w 5421175"/>
              <a:gd name="connsiteY11" fmla="*/ 3538815 h 5227930"/>
              <a:gd name="connsiteX12" fmla="*/ 4591496 w 5421175"/>
              <a:gd name="connsiteY12" fmla="*/ 4486501 h 5227930"/>
              <a:gd name="connsiteX13" fmla="*/ 3595147 w 5421175"/>
              <a:gd name="connsiteY13" fmla="*/ 4515377 h 5227930"/>
              <a:gd name="connsiteX14" fmla="*/ 2892503 w 5421175"/>
              <a:gd name="connsiteY14" fmla="*/ 5227647 h 5227930"/>
              <a:gd name="connsiteX15" fmla="*/ 2055105 w 5421175"/>
              <a:gd name="connsiteY15" fmla="*/ 4611630 h 5227930"/>
              <a:gd name="connsiteX16" fmla="*/ 1082954 w 5421175"/>
              <a:gd name="connsiteY16" fmla="*/ 4727133 h 5227930"/>
              <a:gd name="connsiteX17" fmla="*/ 890448 w 5421175"/>
              <a:gd name="connsiteY17" fmla="*/ 3774232 h 5227930"/>
              <a:gd name="connsiteX18" fmla="*/ 4924 w 5421175"/>
              <a:gd name="connsiteY18" fmla="*/ 3235217 h 5227930"/>
              <a:gd name="connsiteX19" fmla="*/ 486187 w 5421175"/>
              <a:gd name="connsiteY19" fmla="*/ 2320817 h 5227930"/>
              <a:gd name="connsiteX20" fmla="*/ 187804 w 5421175"/>
              <a:gd name="connsiteY20" fmla="*/ 1444918 h 5227930"/>
              <a:gd name="connsiteX21" fmla="*/ 1169581 w 5421175"/>
              <a:gd name="connsiteY21" fmla="*/ 1059908 h 5227930"/>
              <a:gd name="connsiteX22" fmla="*/ 1564217 w 5421175"/>
              <a:gd name="connsiteY22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497867 w 5421175"/>
              <a:gd name="connsiteY2" fmla="*/ 443891 h 5227930"/>
              <a:gd name="connsiteX3" fmla="*/ 2517118 w 5421175"/>
              <a:gd name="connsiteY3" fmla="*/ 472767 h 5227930"/>
              <a:gd name="connsiteX4" fmla="*/ 2545994 w 5421175"/>
              <a:gd name="connsiteY4" fmla="*/ 472767 h 5227930"/>
              <a:gd name="connsiteX5" fmla="*/ 3455715 w 5421175"/>
              <a:gd name="connsiteY5" fmla="*/ 8147 h 5227930"/>
              <a:gd name="connsiteX6" fmla="*/ 4021267 w 5421175"/>
              <a:gd name="connsiteY6" fmla="*/ 881975 h 5227930"/>
              <a:gd name="connsiteX7" fmla="*/ 5029312 w 5421175"/>
              <a:gd name="connsiteY7" fmla="*/ 1098409 h 5227930"/>
              <a:gd name="connsiteX8" fmla="*/ 4842789 w 5421175"/>
              <a:gd name="connsiteY8" fmla="*/ 2100740 h 5227930"/>
              <a:gd name="connsiteX9" fmla="*/ 5420304 w 5421175"/>
              <a:gd name="connsiteY9" fmla="*/ 2786971 h 5227930"/>
              <a:gd name="connsiteX10" fmla="*/ 4690356 w 5421175"/>
              <a:gd name="connsiteY10" fmla="*/ 3538815 h 5227930"/>
              <a:gd name="connsiteX11" fmla="*/ 4591496 w 5421175"/>
              <a:gd name="connsiteY11" fmla="*/ 4486501 h 5227930"/>
              <a:gd name="connsiteX12" fmla="*/ 3595147 w 5421175"/>
              <a:gd name="connsiteY12" fmla="*/ 4515377 h 5227930"/>
              <a:gd name="connsiteX13" fmla="*/ 2892503 w 5421175"/>
              <a:gd name="connsiteY13" fmla="*/ 5227647 h 5227930"/>
              <a:gd name="connsiteX14" fmla="*/ 2055105 w 5421175"/>
              <a:gd name="connsiteY14" fmla="*/ 4611630 h 5227930"/>
              <a:gd name="connsiteX15" fmla="*/ 1082954 w 5421175"/>
              <a:gd name="connsiteY15" fmla="*/ 4727133 h 5227930"/>
              <a:gd name="connsiteX16" fmla="*/ 890448 w 5421175"/>
              <a:gd name="connsiteY16" fmla="*/ 3774232 h 5227930"/>
              <a:gd name="connsiteX17" fmla="*/ 4924 w 5421175"/>
              <a:gd name="connsiteY17" fmla="*/ 3235217 h 5227930"/>
              <a:gd name="connsiteX18" fmla="*/ 486187 w 5421175"/>
              <a:gd name="connsiteY18" fmla="*/ 2320817 h 5227930"/>
              <a:gd name="connsiteX19" fmla="*/ 187804 w 5421175"/>
              <a:gd name="connsiteY19" fmla="*/ 1444918 h 5227930"/>
              <a:gd name="connsiteX20" fmla="*/ 1169581 w 5421175"/>
              <a:gd name="connsiteY20" fmla="*/ 1059908 h 5227930"/>
              <a:gd name="connsiteX21" fmla="*/ 1564217 w 5421175"/>
              <a:gd name="connsiteY21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517118 w 5421175"/>
              <a:gd name="connsiteY2" fmla="*/ 472767 h 5227930"/>
              <a:gd name="connsiteX3" fmla="*/ 2545994 w 5421175"/>
              <a:gd name="connsiteY3" fmla="*/ 472767 h 5227930"/>
              <a:gd name="connsiteX4" fmla="*/ 3455715 w 5421175"/>
              <a:gd name="connsiteY4" fmla="*/ 8147 h 5227930"/>
              <a:gd name="connsiteX5" fmla="*/ 4021267 w 5421175"/>
              <a:gd name="connsiteY5" fmla="*/ 881975 h 5227930"/>
              <a:gd name="connsiteX6" fmla="*/ 5029312 w 5421175"/>
              <a:gd name="connsiteY6" fmla="*/ 1098409 h 5227930"/>
              <a:gd name="connsiteX7" fmla="*/ 4842789 w 5421175"/>
              <a:gd name="connsiteY7" fmla="*/ 2100740 h 5227930"/>
              <a:gd name="connsiteX8" fmla="*/ 5420304 w 5421175"/>
              <a:gd name="connsiteY8" fmla="*/ 2786971 h 5227930"/>
              <a:gd name="connsiteX9" fmla="*/ 4690356 w 5421175"/>
              <a:gd name="connsiteY9" fmla="*/ 3538815 h 5227930"/>
              <a:gd name="connsiteX10" fmla="*/ 4591496 w 5421175"/>
              <a:gd name="connsiteY10" fmla="*/ 4486501 h 5227930"/>
              <a:gd name="connsiteX11" fmla="*/ 3595147 w 5421175"/>
              <a:gd name="connsiteY11" fmla="*/ 4515377 h 5227930"/>
              <a:gd name="connsiteX12" fmla="*/ 2892503 w 5421175"/>
              <a:gd name="connsiteY12" fmla="*/ 5227647 h 5227930"/>
              <a:gd name="connsiteX13" fmla="*/ 2055105 w 5421175"/>
              <a:gd name="connsiteY13" fmla="*/ 4611630 h 5227930"/>
              <a:gd name="connsiteX14" fmla="*/ 1082954 w 5421175"/>
              <a:gd name="connsiteY14" fmla="*/ 4727133 h 5227930"/>
              <a:gd name="connsiteX15" fmla="*/ 890448 w 5421175"/>
              <a:gd name="connsiteY15" fmla="*/ 3774232 h 5227930"/>
              <a:gd name="connsiteX16" fmla="*/ 4924 w 5421175"/>
              <a:gd name="connsiteY16" fmla="*/ 3235217 h 5227930"/>
              <a:gd name="connsiteX17" fmla="*/ 486187 w 5421175"/>
              <a:gd name="connsiteY17" fmla="*/ 2320817 h 5227930"/>
              <a:gd name="connsiteX18" fmla="*/ 187804 w 5421175"/>
              <a:gd name="connsiteY18" fmla="*/ 1444918 h 5227930"/>
              <a:gd name="connsiteX19" fmla="*/ 1169581 w 5421175"/>
              <a:gd name="connsiteY19" fmla="*/ 1059908 h 5227930"/>
              <a:gd name="connsiteX20" fmla="*/ 1564217 w 5421175"/>
              <a:gd name="connsiteY20" fmla="*/ 145508 h 5227930"/>
              <a:gd name="connsiteX0" fmla="*/ 1564217 w 5421175"/>
              <a:gd name="connsiteY0" fmla="*/ 145508 h 5227930"/>
              <a:gd name="connsiteX1" fmla="*/ 1564217 w 5421175"/>
              <a:gd name="connsiteY1" fmla="*/ 145508 h 5227930"/>
              <a:gd name="connsiteX2" fmla="*/ 2545994 w 5421175"/>
              <a:gd name="connsiteY2" fmla="*/ 472767 h 5227930"/>
              <a:gd name="connsiteX3" fmla="*/ 3455715 w 5421175"/>
              <a:gd name="connsiteY3" fmla="*/ 8147 h 5227930"/>
              <a:gd name="connsiteX4" fmla="*/ 4021267 w 5421175"/>
              <a:gd name="connsiteY4" fmla="*/ 881975 h 5227930"/>
              <a:gd name="connsiteX5" fmla="*/ 5029312 w 5421175"/>
              <a:gd name="connsiteY5" fmla="*/ 1098409 h 5227930"/>
              <a:gd name="connsiteX6" fmla="*/ 4842789 w 5421175"/>
              <a:gd name="connsiteY6" fmla="*/ 2100740 h 5227930"/>
              <a:gd name="connsiteX7" fmla="*/ 5420304 w 5421175"/>
              <a:gd name="connsiteY7" fmla="*/ 2786971 h 5227930"/>
              <a:gd name="connsiteX8" fmla="*/ 4690356 w 5421175"/>
              <a:gd name="connsiteY8" fmla="*/ 3538815 h 5227930"/>
              <a:gd name="connsiteX9" fmla="*/ 4591496 w 5421175"/>
              <a:gd name="connsiteY9" fmla="*/ 4486501 h 5227930"/>
              <a:gd name="connsiteX10" fmla="*/ 3595147 w 5421175"/>
              <a:gd name="connsiteY10" fmla="*/ 4515377 h 5227930"/>
              <a:gd name="connsiteX11" fmla="*/ 2892503 w 5421175"/>
              <a:gd name="connsiteY11" fmla="*/ 5227647 h 5227930"/>
              <a:gd name="connsiteX12" fmla="*/ 2055105 w 5421175"/>
              <a:gd name="connsiteY12" fmla="*/ 4611630 h 5227930"/>
              <a:gd name="connsiteX13" fmla="*/ 1082954 w 5421175"/>
              <a:gd name="connsiteY13" fmla="*/ 4727133 h 5227930"/>
              <a:gd name="connsiteX14" fmla="*/ 890448 w 5421175"/>
              <a:gd name="connsiteY14" fmla="*/ 3774232 h 5227930"/>
              <a:gd name="connsiteX15" fmla="*/ 4924 w 5421175"/>
              <a:gd name="connsiteY15" fmla="*/ 3235217 h 5227930"/>
              <a:gd name="connsiteX16" fmla="*/ 486187 w 5421175"/>
              <a:gd name="connsiteY16" fmla="*/ 2320817 h 5227930"/>
              <a:gd name="connsiteX17" fmla="*/ 187804 w 5421175"/>
              <a:gd name="connsiteY17" fmla="*/ 1444918 h 5227930"/>
              <a:gd name="connsiteX18" fmla="*/ 1169581 w 5421175"/>
              <a:gd name="connsiteY18" fmla="*/ 1059908 h 5227930"/>
              <a:gd name="connsiteX19" fmla="*/ 1564217 w 5421175"/>
              <a:gd name="connsiteY19" fmla="*/ 145508 h 5227930"/>
              <a:gd name="connsiteX0" fmla="*/ 1564217 w 5421175"/>
              <a:gd name="connsiteY0" fmla="*/ 143634 h 5226056"/>
              <a:gd name="connsiteX1" fmla="*/ 1564217 w 5421175"/>
              <a:gd name="connsiteY1" fmla="*/ 143634 h 5226056"/>
              <a:gd name="connsiteX2" fmla="*/ 2545994 w 5421175"/>
              <a:gd name="connsiteY2" fmla="*/ 470893 h 5226056"/>
              <a:gd name="connsiteX3" fmla="*/ 3455715 w 5421175"/>
              <a:gd name="connsiteY3" fmla="*/ 6273 h 5226056"/>
              <a:gd name="connsiteX4" fmla="*/ 4021267 w 5421175"/>
              <a:gd name="connsiteY4" fmla="*/ 880101 h 5226056"/>
              <a:gd name="connsiteX5" fmla="*/ 5029312 w 5421175"/>
              <a:gd name="connsiteY5" fmla="*/ 1096535 h 5226056"/>
              <a:gd name="connsiteX6" fmla="*/ 4842789 w 5421175"/>
              <a:gd name="connsiteY6" fmla="*/ 2098866 h 5226056"/>
              <a:gd name="connsiteX7" fmla="*/ 5420304 w 5421175"/>
              <a:gd name="connsiteY7" fmla="*/ 2785097 h 5226056"/>
              <a:gd name="connsiteX8" fmla="*/ 4690356 w 5421175"/>
              <a:gd name="connsiteY8" fmla="*/ 3536941 h 5226056"/>
              <a:gd name="connsiteX9" fmla="*/ 4591496 w 5421175"/>
              <a:gd name="connsiteY9" fmla="*/ 4484627 h 5226056"/>
              <a:gd name="connsiteX10" fmla="*/ 3595147 w 5421175"/>
              <a:gd name="connsiteY10" fmla="*/ 4513503 h 5226056"/>
              <a:gd name="connsiteX11" fmla="*/ 2892503 w 5421175"/>
              <a:gd name="connsiteY11" fmla="*/ 5225773 h 5226056"/>
              <a:gd name="connsiteX12" fmla="*/ 2055105 w 5421175"/>
              <a:gd name="connsiteY12" fmla="*/ 4609756 h 5226056"/>
              <a:gd name="connsiteX13" fmla="*/ 1082954 w 5421175"/>
              <a:gd name="connsiteY13" fmla="*/ 4725259 h 5226056"/>
              <a:gd name="connsiteX14" fmla="*/ 890448 w 5421175"/>
              <a:gd name="connsiteY14" fmla="*/ 3772358 h 5226056"/>
              <a:gd name="connsiteX15" fmla="*/ 4924 w 5421175"/>
              <a:gd name="connsiteY15" fmla="*/ 3233343 h 5226056"/>
              <a:gd name="connsiteX16" fmla="*/ 486187 w 5421175"/>
              <a:gd name="connsiteY16" fmla="*/ 2318943 h 5226056"/>
              <a:gd name="connsiteX17" fmla="*/ 187804 w 5421175"/>
              <a:gd name="connsiteY17" fmla="*/ 1443044 h 5226056"/>
              <a:gd name="connsiteX18" fmla="*/ 1169581 w 5421175"/>
              <a:gd name="connsiteY18" fmla="*/ 1058034 h 5226056"/>
              <a:gd name="connsiteX19" fmla="*/ 1564217 w 5421175"/>
              <a:gd name="connsiteY19" fmla="*/ 143634 h 5226056"/>
              <a:gd name="connsiteX0" fmla="*/ 1564217 w 5421175"/>
              <a:gd name="connsiteY0" fmla="*/ 143634 h 5226056"/>
              <a:gd name="connsiteX1" fmla="*/ 1564217 w 5421175"/>
              <a:gd name="connsiteY1" fmla="*/ 143634 h 5226056"/>
              <a:gd name="connsiteX2" fmla="*/ 2545994 w 5421175"/>
              <a:gd name="connsiteY2" fmla="*/ 470893 h 5226056"/>
              <a:gd name="connsiteX3" fmla="*/ 3455715 w 5421175"/>
              <a:gd name="connsiteY3" fmla="*/ 6273 h 5226056"/>
              <a:gd name="connsiteX4" fmla="*/ 4021267 w 5421175"/>
              <a:gd name="connsiteY4" fmla="*/ 880101 h 5226056"/>
              <a:gd name="connsiteX5" fmla="*/ 5029312 w 5421175"/>
              <a:gd name="connsiteY5" fmla="*/ 1096535 h 5226056"/>
              <a:gd name="connsiteX6" fmla="*/ 4842789 w 5421175"/>
              <a:gd name="connsiteY6" fmla="*/ 2098866 h 5226056"/>
              <a:gd name="connsiteX7" fmla="*/ 5420304 w 5421175"/>
              <a:gd name="connsiteY7" fmla="*/ 2785097 h 5226056"/>
              <a:gd name="connsiteX8" fmla="*/ 4690356 w 5421175"/>
              <a:gd name="connsiteY8" fmla="*/ 3536941 h 5226056"/>
              <a:gd name="connsiteX9" fmla="*/ 4591496 w 5421175"/>
              <a:gd name="connsiteY9" fmla="*/ 4484627 h 5226056"/>
              <a:gd name="connsiteX10" fmla="*/ 3595147 w 5421175"/>
              <a:gd name="connsiteY10" fmla="*/ 4513503 h 5226056"/>
              <a:gd name="connsiteX11" fmla="*/ 2892503 w 5421175"/>
              <a:gd name="connsiteY11" fmla="*/ 5225773 h 5226056"/>
              <a:gd name="connsiteX12" fmla="*/ 2055105 w 5421175"/>
              <a:gd name="connsiteY12" fmla="*/ 4609756 h 5226056"/>
              <a:gd name="connsiteX13" fmla="*/ 1082954 w 5421175"/>
              <a:gd name="connsiteY13" fmla="*/ 4725259 h 5226056"/>
              <a:gd name="connsiteX14" fmla="*/ 890448 w 5421175"/>
              <a:gd name="connsiteY14" fmla="*/ 3772358 h 5226056"/>
              <a:gd name="connsiteX15" fmla="*/ 4924 w 5421175"/>
              <a:gd name="connsiteY15" fmla="*/ 3233343 h 5226056"/>
              <a:gd name="connsiteX16" fmla="*/ 486187 w 5421175"/>
              <a:gd name="connsiteY16" fmla="*/ 2318943 h 5226056"/>
              <a:gd name="connsiteX17" fmla="*/ 187804 w 5421175"/>
              <a:gd name="connsiteY17" fmla="*/ 1443044 h 5226056"/>
              <a:gd name="connsiteX18" fmla="*/ 1169581 w 5421175"/>
              <a:gd name="connsiteY18" fmla="*/ 1058034 h 5226056"/>
              <a:gd name="connsiteX19" fmla="*/ 1564217 w 5421175"/>
              <a:gd name="connsiteY19" fmla="*/ 143634 h 5226056"/>
              <a:gd name="connsiteX0" fmla="*/ 1651649 w 5421175"/>
              <a:gd name="connsiteY0" fmla="*/ 125419 h 5226056"/>
              <a:gd name="connsiteX1" fmla="*/ 1564217 w 5421175"/>
              <a:gd name="connsiteY1" fmla="*/ 143634 h 5226056"/>
              <a:gd name="connsiteX2" fmla="*/ 2545994 w 5421175"/>
              <a:gd name="connsiteY2" fmla="*/ 470893 h 5226056"/>
              <a:gd name="connsiteX3" fmla="*/ 3455715 w 5421175"/>
              <a:gd name="connsiteY3" fmla="*/ 6273 h 5226056"/>
              <a:gd name="connsiteX4" fmla="*/ 4021267 w 5421175"/>
              <a:gd name="connsiteY4" fmla="*/ 880101 h 5226056"/>
              <a:gd name="connsiteX5" fmla="*/ 5029312 w 5421175"/>
              <a:gd name="connsiteY5" fmla="*/ 1096535 h 5226056"/>
              <a:gd name="connsiteX6" fmla="*/ 4842789 w 5421175"/>
              <a:gd name="connsiteY6" fmla="*/ 2098866 h 5226056"/>
              <a:gd name="connsiteX7" fmla="*/ 5420304 w 5421175"/>
              <a:gd name="connsiteY7" fmla="*/ 2785097 h 5226056"/>
              <a:gd name="connsiteX8" fmla="*/ 4690356 w 5421175"/>
              <a:gd name="connsiteY8" fmla="*/ 3536941 h 5226056"/>
              <a:gd name="connsiteX9" fmla="*/ 4591496 w 5421175"/>
              <a:gd name="connsiteY9" fmla="*/ 4484627 h 5226056"/>
              <a:gd name="connsiteX10" fmla="*/ 3595147 w 5421175"/>
              <a:gd name="connsiteY10" fmla="*/ 4513503 h 5226056"/>
              <a:gd name="connsiteX11" fmla="*/ 2892503 w 5421175"/>
              <a:gd name="connsiteY11" fmla="*/ 5225773 h 5226056"/>
              <a:gd name="connsiteX12" fmla="*/ 2055105 w 5421175"/>
              <a:gd name="connsiteY12" fmla="*/ 4609756 h 5226056"/>
              <a:gd name="connsiteX13" fmla="*/ 1082954 w 5421175"/>
              <a:gd name="connsiteY13" fmla="*/ 4725259 h 5226056"/>
              <a:gd name="connsiteX14" fmla="*/ 890448 w 5421175"/>
              <a:gd name="connsiteY14" fmla="*/ 3772358 h 5226056"/>
              <a:gd name="connsiteX15" fmla="*/ 4924 w 5421175"/>
              <a:gd name="connsiteY15" fmla="*/ 3233343 h 5226056"/>
              <a:gd name="connsiteX16" fmla="*/ 486187 w 5421175"/>
              <a:gd name="connsiteY16" fmla="*/ 2318943 h 5226056"/>
              <a:gd name="connsiteX17" fmla="*/ 187804 w 5421175"/>
              <a:gd name="connsiteY17" fmla="*/ 1443044 h 5226056"/>
              <a:gd name="connsiteX18" fmla="*/ 1169581 w 5421175"/>
              <a:gd name="connsiteY18" fmla="*/ 1058034 h 5226056"/>
              <a:gd name="connsiteX19" fmla="*/ 1651649 w 5421175"/>
              <a:gd name="connsiteY19" fmla="*/ 125419 h 5226056"/>
              <a:gd name="connsiteX0" fmla="*/ 1531430 w 5421175"/>
              <a:gd name="connsiteY0" fmla="*/ 161849 h 5226056"/>
              <a:gd name="connsiteX1" fmla="*/ 1564217 w 5421175"/>
              <a:gd name="connsiteY1" fmla="*/ 143634 h 5226056"/>
              <a:gd name="connsiteX2" fmla="*/ 2545994 w 5421175"/>
              <a:gd name="connsiteY2" fmla="*/ 470893 h 5226056"/>
              <a:gd name="connsiteX3" fmla="*/ 3455715 w 5421175"/>
              <a:gd name="connsiteY3" fmla="*/ 6273 h 5226056"/>
              <a:gd name="connsiteX4" fmla="*/ 4021267 w 5421175"/>
              <a:gd name="connsiteY4" fmla="*/ 880101 h 5226056"/>
              <a:gd name="connsiteX5" fmla="*/ 5029312 w 5421175"/>
              <a:gd name="connsiteY5" fmla="*/ 1096535 h 5226056"/>
              <a:gd name="connsiteX6" fmla="*/ 4842789 w 5421175"/>
              <a:gd name="connsiteY6" fmla="*/ 2098866 h 5226056"/>
              <a:gd name="connsiteX7" fmla="*/ 5420304 w 5421175"/>
              <a:gd name="connsiteY7" fmla="*/ 2785097 h 5226056"/>
              <a:gd name="connsiteX8" fmla="*/ 4690356 w 5421175"/>
              <a:gd name="connsiteY8" fmla="*/ 3536941 h 5226056"/>
              <a:gd name="connsiteX9" fmla="*/ 4591496 w 5421175"/>
              <a:gd name="connsiteY9" fmla="*/ 4484627 h 5226056"/>
              <a:gd name="connsiteX10" fmla="*/ 3595147 w 5421175"/>
              <a:gd name="connsiteY10" fmla="*/ 4513503 h 5226056"/>
              <a:gd name="connsiteX11" fmla="*/ 2892503 w 5421175"/>
              <a:gd name="connsiteY11" fmla="*/ 5225773 h 5226056"/>
              <a:gd name="connsiteX12" fmla="*/ 2055105 w 5421175"/>
              <a:gd name="connsiteY12" fmla="*/ 4609756 h 5226056"/>
              <a:gd name="connsiteX13" fmla="*/ 1082954 w 5421175"/>
              <a:gd name="connsiteY13" fmla="*/ 4725259 h 5226056"/>
              <a:gd name="connsiteX14" fmla="*/ 890448 w 5421175"/>
              <a:gd name="connsiteY14" fmla="*/ 3772358 h 5226056"/>
              <a:gd name="connsiteX15" fmla="*/ 4924 w 5421175"/>
              <a:gd name="connsiteY15" fmla="*/ 3233343 h 5226056"/>
              <a:gd name="connsiteX16" fmla="*/ 486187 w 5421175"/>
              <a:gd name="connsiteY16" fmla="*/ 2318943 h 5226056"/>
              <a:gd name="connsiteX17" fmla="*/ 187804 w 5421175"/>
              <a:gd name="connsiteY17" fmla="*/ 1443044 h 5226056"/>
              <a:gd name="connsiteX18" fmla="*/ 1169581 w 5421175"/>
              <a:gd name="connsiteY18" fmla="*/ 1058034 h 5226056"/>
              <a:gd name="connsiteX19" fmla="*/ 1531430 w 5421175"/>
              <a:gd name="connsiteY19" fmla="*/ 161849 h 5226056"/>
              <a:gd name="connsiteX0" fmla="*/ 1169581 w 5421175"/>
              <a:gd name="connsiteY0" fmla="*/ 1058034 h 5226056"/>
              <a:gd name="connsiteX1" fmla="*/ 1564217 w 5421175"/>
              <a:gd name="connsiteY1" fmla="*/ 143634 h 5226056"/>
              <a:gd name="connsiteX2" fmla="*/ 2545994 w 5421175"/>
              <a:gd name="connsiteY2" fmla="*/ 470893 h 5226056"/>
              <a:gd name="connsiteX3" fmla="*/ 3455715 w 5421175"/>
              <a:gd name="connsiteY3" fmla="*/ 6273 h 5226056"/>
              <a:gd name="connsiteX4" fmla="*/ 4021267 w 5421175"/>
              <a:gd name="connsiteY4" fmla="*/ 880101 h 5226056"/>
              <a:gd name="connsiteX5" fmla="*/ 5029312 w 5421175"/>
              <a:gd name="connsiteY5" fmla="*/ 1096535 h 5226056"/>
              <a:gd name="connsiteX6" fmla="*/ 4842789 w 5421175"/>
              <a:gd name="connsiteY6" fmla="*/ 2098866 h 5226056"/>
              <a:gd name="connsiteX7" fmla="*/ 5420304 w 5421175"/>
              <a:gd name="connsiteY7" fmla="*/ 2785097 h 5226056"/>
              <a:gd name="connsiteX8" fmla="*/ 4690356 w 5421175"/>
              <a:gd name="connsiteY8" fmla="*/ 3536941 h 5226056"/>
              <a:gd name="connsiteX9" fmla="*/ 4591496 w 5421175"/>
              <a:gd name="connsiteY9" fmla="*/ 4484627 h 5226056"/>
              <a:gd name="connsiteX10" fmla="*/ 3595147 w 5421175"/>
              <a:gd name="connsiteY10" fmla="*/ 4513503 h 5226056"/>
              <a:gd name="connsiteX11" fmla="*/ 2892503 w 5421175"/>
              <a:gd name="connsiteY11" fmla="*/ 5225773 h 5226056"/>
              <a:gd name="connsiteX12" fmla="*/ 2055105 w 5421175"/>
              <a:gd name="connsiteY12" fmla="*/ 4609756 h 5226056"/>
              <a:gd name="connsiteX13" fmla="*/ 1082954 w 5421175"/>
              <a:gd name="connsiteY13" fmla="*/ 4725259 h 5226056"/>
              <a:gd name="connsiteX14" fmla="*/ 890448 w 5421175"/>
              <a:gd name="connsiteY14" fmla="*/ 3772358 h 5226056"/>
              <a:gd name="connsiteX15" fmla="*/ 4924 w 5421175"/>
              <a:gd name="connsiteY15" fmla="*/ 3233343 h 5226056"/>
              <a:gd name="connsiteX16" fmla="*/ 486187 w 5421175"/>
              <a:gd name="connsiteY16" fmla="*/ 2318943 h 5226056"/>
              <a:gd name="connsiteX17" fmla="*/ 187804 w 5421175"/>
              <a:gd name="connsiteY17" fmla="*/ 1443044 h 5226056"/>
              <a:gd name="connsiteX18" fmla="*/ 1169581 w 5421175"/>
              <a:gd name="connsiteY18" fmla="*/ 1058034 h 5226056"/>
              <a:gd name="connsiteX0" fmla="*/ 1169581 w 5421175"/>
              <a:gd name="connsiteY0" fmla="*/ 1058034 h 5226056"/>
              <a:gd name="connsiteX1" fmla="*/ 1564217 w 5421175"/>
              <a:gd name="connsiteY1" fmla="*/ 143634 h 5226056"/>
              <a:gd name="connsiteX2" fmla="*/ 2545994 w 5421175"/>
              <a:gd name="connsiteY2" fmla="*/ 470893 h 5226056"/>
              <a:gd name="connsiteX3" fmla="*/ 3455715 w 5421175"/>
              <a:gd name="connsiteY3" fmla="*/ 6273 h 5226056"/>
              <a:gd name="connsiteX4" fmla="*/ 4021267 w 5421175"/>
              <a:gd name="connsiteY4" fmla="*/ 880101 h 5226056"/>
              <a:gd name="connsiteX5" fmla="*/ 5029312 w 5421175"/>
              <a:gd name="connsiteY5" fmla="*/ 1096535 h 5226056"/>
              <a:gd name="connsiteX6" fmla="*/ 4842789 w 5421175"/>
              <a:gd name="connsiteY6" fmla="*/ 2098866 h 5226056"/>
              <a:gd name="connsiteX7" fmla="*/ 5420304 w 5421175"/>
              <a:gd name="connsiteY7" fmla="*/ 2785097 h 5226056"/>
              <a:gd name="connsiteX8" fmla="*/ 4690356 w 5421175"/>
              <a:gd name="connsiteY8" fmla="*/ 3536941 h 5226056"/>
              <a:gd name="connsiteX9" fmla="*/ 4591496 w 5421175"/>
              <a:gd name="connsiteY9" fmla="*/ 4484627 h 5226056"/>
              <a:gd name="connsiteX10" fmla="*/ 3595147 w 5421175"/>
              <a:gd name="connsiteY10" fmla="*/ 4513503 h 5226056"/>
              <a:gd name="connsiteX11" fmla="*/ 2892503 w 5421175"/>
              <a:gd name="connsiteY11" fmla="*/ 5225773 h 5226056"/>
              <a:gd name="connsiteX12" fmla="*/ 2055105 w 5421175"/>
              <a:gd name="connsiteY12" fmla="*/ 4609756 h 5226056"/>
              <a:gd name="connsiteX13" fmla="*/ 1082954 w 5421175"/>
              <a:gd name="connsiteY13" fmla="*/ 4725259 h 5226056"/>
              <a:gd name="connsiteX14" fmla="*/ 890448 w 5421175"/>
              <a:gd name="connsiteY14" fmla="*/ 3772358 h 5226056"/>
              <a:gd name="connsiteX15" fmla="*/ 4924 w 5421175"/>
              <a:gd name="connsiteY15" fmla="*/ 3233343 h 5226056"/>
              <a:gd name="connsiteX16" fmla="*/ 486187 w 5421175"/>
              <a:gd name="connsiteY16" fmla="*/ 2318943 h 5226056"/>
              <a:gd name="connsiteX17" fmla="*/ 187804 w 5421175"/>
              <a:gd name="connsiteY17" fmla="*/ 1443044 h 5226056"/>
              <a:gd name="connsiteX18" fmla="*/ 1169581 w 5421175"/>
              <a:gd name="connsiteY18" fmla="*/ 1058034 h 5226056"/>
              <a:gd name="connsiteX0" fmla="*/ 1170681 w 5422275"/>
              <a:gd name="connsiteY0" fmla="*/ 1058034 h 5226056"/>
              <a:gd name="connsiteX1" fmla="*/ 1565317 w 5422275"/>
              <a:gd name="connsiteY1" fmla="*/ 143634 h 5226056"/>
              <a:gd name="connsiteX2" fmla="*/ 2547094 w 5422275"/>
              <a:gd name="connsiteY2" fmla="*/ 470893 h 5226056"/>
              <a:gd name="connsiteX3" fmla="*/ 3456815 w 5422275"/>
              <a:gd name="connsiteY3" fmla="*/ 6273 h 5226056"/>
              <a:gd name="connsiteX4" fmla="*/ 4022367 w 5422275"/>
              <a:gd name="connsiteY4" fmla="*/ 880101 h 5226056"/>
              <a:gd name="connsiteX5" fmla="*/ 5030412 w 5422275"/>
              <a:gd name="connsiteY5" fmla="*/ 1096535 h 5226056"/>
              <a:gd name="connsiteX6" fmla="*/ 4843889 w 5422275"/>
              <a:gd name="connsiteY6" fmla="*/ 2098866 h 5226056"/>
              <a:gd name="connsiteX7" fmla="*/ 5421404 w 5422275"/>
              <a:gd name="connsiteY7" fmla="*/ 2785097 h 5226056"/>
              <a:gd name="connsiteX8" fmla="*/ 4691456 w 5422275"/>
              <a:gd name="connsiteY8" fmla="*/ 3536941 h 5226056"/>
              <a:gd name="connsiteX9" fmla="*/ 4592596 w 5422275"/>
              <a:gd name="connsiteY9" fmla="*/ 4484627 h 5226056"/>
              <a:gd name="connsiteX10" fmla="*/ 3596247 w 5422275"/>
              <a:gd name="connsiteY10" fmla="*/ 4513503 h 5226056"/>
              <a:gd name="connsiteX11" fmla="*/ 2893603 w 5422275"/>
              <a:gd name="connsiteY11" fmla="*/ 5225773 h 5226056"/>
              <a:gd name="connsiteX12" fmla="*/ 2056205 w 5422275"/>
              <a:gd name="connsiteY12" fmla="*/ 4609756 h 5226056"/>
              <a:gd name="connsiteX13" fmla="*/ 1084054 w 5422275"/>
              <a:gd name="connsiteY13" fmla="*/ 4725259 h 5226056"/>
              <a:gd name="connsiteX14" fmla="*/ 891548 w 5422275"/>
              <a:gd name="connsiteY14" fmla="*/ 3772358 h 5226056"/>
              <a:gd name="connsiteX15" fmla="*/ 6024 w 5422275"/>
              <a:gd name="connsiteY15" fmla="*/ 3233343 h 5226056"/>
              <a:gd name="connsiteX16" fmla="*/ 487287 w 5422275"/>
              <a:gd name="connsiteY16" fmla="*/ 2318943 h 5226056"/>
              <a:gd name="connsiteX17" fmla="*/ 181618 w 5422275"/>
              <a:gd name="connsiteY17" fmla="*/ 1534120 h 5226056"/>
              <a:gd name="connsiteX18" fmla="*/ 1170681 w 5422275"/>
              <a:gd name="connsiteY18" fmla="*/ 1058034 h 5226056"/>
              <a:gd name="connsiteX0" fmla="*/ 1172004 w 5423598"/>
              <a:gd name="connsiteY0" fmla="*/ 1058034 h 5226056"/>
              <a:gd name="connsiteX1" fmla="*/ 1566640 w 5423598"/>
              <a:gd name="connsiteY1" fmla="*/ 143634 h 5226056"/>
              <a:gd name="connsiteX2" fmla="*/ 2548417 w 5423598"/>
              <a:gd name="connsiteY2" fmla="*/ 470893 h 5226056"/>
              <a:gd name="connsiteX3" fmla="*/ 3458138 w 5423598"/>
              <a:gd name="connsiteY3" fmla="*/ 6273 h 5226056"/>
              <a:gd name="connsiteX4" fmla="*/ 4023690 w 5423598"/>
              <a:gd name="connsiteY4" fmla="*/ 880101 h 5226056"/>
              <a:gd name="connsiteX5" fmla="*/ 5031735 w 5423598"/>
              <a:gd name="connsiteY5" fmla="*/ 1096535 h 5226056"/>
              <a:gd name="connsiteX6" fmla="*/ 4845212 w 5423598"/>
              <a:gd name="connsiteY6" fmla="*/ 2098866 h 5226056"/>
              <a:gd name="connsiteX7" fmla="*/ 5422727 w 5423598"/>
              <a:gd name="connsiteY7" fmla="*/ 2785097 h 5226056"/>
              <a:gd name="connsiteX8" fmla="*/ 4692779 w 5423598"/>
              <a:gd name="connsiteY8" fmla="*/ 3536941 h 5226056"/>
              <a:gd name="connsiteX9" fmla="*/ 4593919 w 5423598"/>
              <a:gd name="connsiteY9" fmla="*/ 4484627 h 5226056"/>
              <a:gd name="connsiteX10" fmla="*/ 3597570 w 5423598"/>
              <a:gd name="connsiteY10" fmla="*/ 4513503 h 5226056"/>
              <a:gd name="connsiteX11" fmla="*/ 2894926 w 5423598"/>
              <a:gd name="connsiteY11" fmla="*/ 5225773 h 5226056"/>
              <a:gd name="connsiteX12" fmla="*/ 2057528 w 5423598"/>
              <a:gd name="connsiteY12" fmla="*/ 4609756 h 5226056"/>
              <a:gd name="connsiteX13" fmla="*/ 1085377 w 5423598"/>
              <a:gd name="connsiteY13" fmla="*/ 4725259 h 5226056"/>
              <a:gd name="connsiteX14" fmla="*/ 892871 w 5423598"/>
              <a:gd name="connsiteY14" fmla="*/ 3772358 h 5226056"/>
              <a:gd name="connsiteX15" fmla="*/ 7347 w 5423598"/>
              <a:gd name="connsiteY15" fmla="*/ 3233343 h 5226056"/>
              <a:gd name="connsiteX16" fmla="*/ 455822 w 5423598"/>
              <a:gd name="connsiteY16" fmla="*/ 2391803 h 5226056"/>
              <a:gd name="connsiteX17" fmla="*/ 182941 w 5423598"/>
              <a:gd name="connsiteY17" fmla="*/ 1534120 h 5226056"/>
              <a:gd name="connsiteX18" fmla="*/ 1172004 w 5423598"/>
              <a:gd name="connsiteY18" fmla="*/ 1058034 h 5226056"/>
              <a:gd name="connsiteX0" fmla="*/ 1172077 w 5423671"/>
              <a:gd name="connsiteY0" fmla="*/ 1058034 h 5226056"/>
              <a:gd name="connsiteX1" fmla="*/ 1566713 w 5423671"/>
              <a:gd name="connsiteY1" fmla="*/ 143634 h 5226056"/>
              <a:gd name="connsiteX2" fmla="*/ 2548490 w 5423671"/>
              <a:gd name="connsiteY2" fmla="*/ 470893 h 5226056"/>
              <a:gd name="connsiteX3" fmla="*/ 3458211 w 5423671"/>
              <a:gd name="connsiteY3" fmla="*/ 6273 h 5226056"/>
              <a:gd name="connsiteX4" fmla="*/ 4023763 w 5423671"/>
              <a:gd name="connsiteY4" fmla="*/ 880101 h 5226056"/>
              <a:gd name="connsiteX5" fmla="*/ 5031808 w 5423671"/>
              <a:gd name="connsiteY5" fmla="*/ 1096535 h 5226056"/>
              <a:gd name="connsiteX6" fmla="*/ 4845285 w 5423671"/>
              <a:gd name="connsiteY6" fmla="*/ 2098866 h 5226056"/>
              <a:gd name="connsiteX7" fmla="*/ 5422800 w 5423671"/>
              <a:gd name="connsiteY7" fmla="*/ 2785097 h 5226056"/>
              <a:gd name="connsiteX8" fmla="*/ 4692852 w 5423671"/>
              <a:gd name="connsiteY8" fmla="*/ 3536941 h 5226056"/>
              <a:gd name="connsiteX9" fmla="*/ 4593992 w 5423671"/>
              <a:gd name="connsiteY9" fmla="*/ 4484627 h 5226056"/>
              <a:gd name="connsiteX10" fmla="*/ 3597643 w 5423671"/>
              <a:gd name="connsiteY10" fmla="*/ 4513503 h 5226056"/>
              <a:gd name="connsiteX11" fmla="*/ 2894999 w 5423671"/>
              <a:gd name="connsiteY11" fmla="*/ 5225773 h 5226056"/>
              <a:gd name="connsiteX12" fmla="*/ 2057601 w 5423671"/>
              <a:gd name="connsiteY12" fmla="*/ 4609756 h 5226056"/>
              <a:gd name="connsiteX13" fmla="*/ 1085450 w 5423671"/>
              <a:gd name="connsiteY13" fmla="*/ 4725259 h 5226056"/>
              <a:gd name="connsiteX14" fmla="*/ 892944 w 5423671"/>
              <a:gd name="connsiteY14" fmla="*/ 3772358 h 5226056"/>
              <a:gd name="connsiteX15" fmla="*/ 7420 w 5423671"/>
              <a:gd name="connsiteY15" fmla="*/ 3233343 h 5226056"/>
              <a:gd name="connsiteX16" fmla="*/ 455895 w 5423671"/>
              <a:gd name="connsiteY16" fmla="*/ 2391803 h 5226056"/>
              <a:gd name="connsiteX17" fmla="*/ 215801 w 5423671"/>
              <a:gd name="connsiteY17" fmla="*/ 1410257 h 5226056"/>
              <a:gd name="connsiteX18" fmla="*/ 1172077 w 5423671"/>
              <a:gd name="connsiteY18" fmla="*/ 1058034 h 5226056"/>
              <a:gd name="connsiteX0" fmla="*/ 1146576 w 5423671"/>
              <a:gd name="connsiteY0" fmla="*/ 1043462 h 5226056"/>
              <a:gd name="connsiteX1" fmla="*/ 1566713 w 5423671"/>
              <a:gd name="connsiteY1" fmla="*/ 143634 h 5226056"/>
              <a:gd name="connsiteX2" fmla="*/ 2548490 w 5423671"/>
              <a:gd name="connsiteY2" fmla="*/ 470893 h 5226056"/>
              <a:gd name="connsiteX3" fmla="*/ 3458211 w 5423671"/>
              <a:gd name="connsiteY3" fmla="*/ 6273 h 5226056"/>
              <a:gd name="connsiteX4" fmla="*/ 4023763 w 5423671"/>
              <a:gd name="connsiteY4" fmla="*/ 880101 h 5226056"/>
              <a:gd name="connsiteX5" fmla="*/ 5031808 w 5423671"/>
              <a:gd name="connsiteY5" fmla="*/ 1096535 h 5226056"/>
              <a:gd name="connsiteX6" fmla="*/ 4845285 w 5423671"/>
              <a:gd name="connsiteY6" fmla="*/ 2098866 h 5226056"/>
              <a:gd name="connsiteX7" fmla="*/ 5422800 w 5423671"/>
              <a:gd name="connsiteY7" fmla="*/ 2785097 h 5226056"/>
              <a:gd name="connsiteX8" fmla="*/ 4692852 w 5423671"/>
              <a:gd name="connsiteY8" fmla="*/ 3536941 h 5226056"/>
              <a:gd name="connsiteX9" fmla="*/ 4593992 w 5423671"/>
              <a:gd name="connsiteY9" fmla="*/ 4484627 h 5226056"/>
              <a:gd name="connsiteX10" fmla="*/ 3597643 w 5423671"/>
              <a:gd name="connsiteY10" fmla="*/ 4513503 h 5226056"/>
              <a:gd name="connsiteX11" fmla="*/ 2894999 w 5423671"/>
              <a:gd name="connsiteY11" fmla="*/ 5225773 h 5226056"/>
              <a:gd name="connsiteX12" fmla="*/ 2057601 w 5423671"/>
              <a:gd name="connsiteY12" fmla="*/ 4609756 h 5226056"/>
              <a:gd name="connsiteX13" fmla="*/ 1085450 w 5423671"/>
              <a:gd name="connsiteY13" fmla="*/ 4725259 h 5226056"/>
              <a:gd name="connsiteX14" fmla="*/ 892944 w 5423671"/>
              <a:gd name="connsiteY14" fmla="*/ 3772358 h 5226056"/>
              <a:gd name="connsiteX15" fmla="*/ 7420 w 5423671"/>
              <a:gd name="connsiteY15" fmla="*/ 3233343 h 5226056"/>
              <a:gd name="connsiteX16" fmla="*/ 455895 w 5423671"/>
              <a:gd name="connsiteY16" fmla="*/ 2391803 h 5226056"/>
              <a:gd name="connsiteX17" fmla="*/ 215801 w 5423671"/>
              <a:gd name="connsiteY17" fmla="*/ 1410257 h 5226056"/>
              <a:gd name="connsiteX18" fmla="*/ 1146576 w 5423671"/>
              <a:gd name="connsiteY18" fmla="*/ 1043462 h 5226056"/>
              <a:gd name="connsiteX0" fmla="*/ 1146576 w 5423671"/>
              <a:gd name="connsiteY0" fmla="*/ 1043462 h 5226112"/>
              <a:gd name="connsiteX1" fmla="*/ 1566713 w 5423671"/>
              <a:gd name="connsiteY1" fmla="*/ 143634 h 5226112"/>
              <a:gd name="connsiteX2" fmla="*/ 2548490 w 5423671"/>
              <a:gd name="connsiteY2" fmla="*/ 470893 h 5226112"/>
              <a:gd name="connsiteX3" fmla="*/ 3458211 w 5423671"/>
              <a:gd name="connsiteY3" fmla="*/ 6273 h 5226112"/>
              <a:gd name="connsiteX4" fmla="*/ 4023763 w 5423671"/>
              <a:gd name="connsiteY4" fmla="*/ 880101 h 5226112"/>
              <a:gd name="connsiteX5" fmla="*/ 5031808 w 5423671"/>
              <a:gd name="connsiteY5" fmla="*/ 1096535 h 5226112"/>
              <a:gd name="connsiteX6" fmla="*/ 4845285 w 5423671"/>
              <a:gd name="connsiteY6" fmla="*/ 2098866 h 5226112"/>
              <a:gd name="connsiteX7" fmla="*/ 5422800 w 5423671"/>
              <a:gd name="connsiteY7" fmla="*/ 2785097 h 5226112"/>
              <a:gd name="connsiteX8" fmla="*/ 4692852 w 5423671"/>
              <a:gd name="connsiteY8" fmla="*/ 3536941 h 5226112"/>
              <a:gd name="connsiteX9" fmla="*/ 4593992 w 5423671"/>
              <a:gd name="connsiteY9" fmla="*/ 4484627 h 5226112"/>
              <a:gd name="connsiteX10" fmla="*/ 3597643 w 5423671"/>
              <a:gd name="connsiteY10" fmla="*/ 4513503 h 5226112"/>
              <a:gd name="connsiteX11" fmla="*/ 2894999 w 5423671"/>
              <a:gd name="connsiteY11" fmla="*/ 5225773 h 5226112"/>
              <a:gd name="connsiteX12" fmla="*/ 2057601 w 5423671"/>
              <a:gd name="connsiteY12" fmla="*/ 4609756 h 5226112"/>
              <a:gd name="connsiteX13" fmla="*/ 1056306 w 5423671"/>
              <a:gd name="connsiteY13" fmla="*/ 4776261 h 5226112"/>
              <a:gd name="connsiteX14" fmla="*/ 892944 w 5423671"/>
              <a:gd name="connsiteY14" fmla="*/ 3772358 h 5226112"/>
              <a:gd name="connsiteX15" fmla="*/ 7420 w 5423671"/>
              <a:gd name="connsiteY15" fmla="*/ 3233343 h 5226112"/>
              <a:gd name="connsiteX16" fmla="*/ 455895 w 5423671"/>
              <a:gd name="connsiteY16" fmla="*/ 2391803 h 5226112"/>
              <a:gd name="connsiteX17" fmla="*/ 215801 w 5423671"/>
              <a:gd name="connsiteY17" fmla="*/ 1410257 h 5226112"/>
              <a:gd name="connsiteX18" fmla="*/ 1146576 w 5423671"/>
              <a:gd name="connsiteY18" fmla="*/ 1043462 h 5226112"/>
              <a:gd name="connsiteX0" fmla="*/ 1144905 w 5422000"/>
              <a:gd name="connsiteY0" fmla="*/ 1043462 h 5226112"/>
              <a:gd name="connsiteX1" fmla="*/ 1565042 w 5422000"/>
              <a:gd name="connsiteY1" fmla="*/ 143634 h 5226112"/>
              <a:gd name="connsiteX2" fmla="*/ 2546819 w 5422000"/>
              <a:gd name="connsiteY2" fmla="*/ 470893 h 5226112"/>
              <a:gd name="connsiteX3" fmla="*/ 3456540 w 5422000"/>
              <a:gd name="connsiteY3" fmla="*/ 6273 h 5226112"/>
              <a:gd name="connsiteX4" fmla="*/ 4022092 w 5422000"/>
              <a:gd name="connsiteY4" fmla="*/ 880101 h 5226112"/>
              <a:gd name="connsiteX5" fmla="*/ 5030137 w 5422000"/>
              <a:gd name="connsiteY5" fmla="*/ 1096535 h 5226112"/>
              <a:gd name="connsiteX6" fmla="*/ 4843614 w 5422000"/>
              <a:gd name="connsiteY6" fmla="*/ 2098866 h 5226112"/>
              <a:gd name="connsiteX7" fmla="*/ 5421129 w 5422000"/>
              <a:gd name="connsiteY7" fmla="*/ 2785097 h 5226112"/>
              <a:gd name="connsiteX8" fmla="*/ 4691181 w 5422000"/>
              <a:gd name="connsiteY8" fmla="*/ 3536941 h 5226112"/>
              <a:gd name="connsiteX9" fmla="*/ 4592321 w 5422000"/>
              <a:gd name="connsiteY9" fmla="*/ 4484627 h 5226112"/>
              <a:gd name="connsiteX10" fmla="*/ 3595972 w 5422000"/>
              <a:gd name="connsiteY10" fmla="*/ 4513503 h 5226112"/>
              <a:gd name="connsiteX11" fmla="*/ 2893328 w 5422000"/>
              <a:gd name="connsiteY11" fmla="*/ 5225773 h 5226112"/>
              <a:gd name="connsiteX12" fmla="*/ 2055930 w 5422000"/>
              <a:gd name="connsiteY12" fmla="*/ 4609756 h 5226112"/>
              <a:gd name="connsiteX13" fmla="*/ 1054635 w 5422000"/>
              <a:gd name="connsiteY13" fmla="*/ 4776261 h 5226112"/>
              <a:gd name="connsiteX14" fmla="*/ 832984 w 5422000"/>
              <a:gd name="connsiteY14" fmla="*/ 3808788 h 5226112"/>
              <a:gd name="connsiteX15" fmla="*/ 5749 w 5422000"/>
              <a:gd name="connsiteY15" fmla="*/ 3233343 h 5226112"/>
              <a:gd name="connsiteX16" fmla="*/ 454224 w 5422000"/>
              <a:gd name="connsiteY16" fmla="*/ 2391803 h 5226112"/>
              <a:gd name="connsiteX17" fmla="*/ 214130 w 5422000"/>
              <a:gd name="connsiteY17" fmla="*/ 1410257 h 5226112"/>
              <a:gd name="connsiteX18" fmla="*/ 1144905 w 5422000"/>
              <a:gd name="connsiteY18" fmla="*/ 1043462 h 5226112"/>
              <a:gd name="connsiteX0" fmla="*/ 1144905 w 5422000"/>
              <a:gd name="connsiteY0" fmla="*/ 1043462 h 5226334"/>
              <a:gd name="connsiteX1" fmla="*/ 1565042 w 5422000"/>
              <a:gd name="connsiteY1" fmla="*/ 143634 h 5226334"/>
              <a:gd name="connsiteX2" fmla="*/ 2546819 w 5422000"/>
              <a:gd name="connsiteY2" fmla="*/ 470893 h 5226334"/>
              <a:gd name="connsiteX3" fmla="*/ 3456540 w 5422000"/>
              <a:gd name="connsiteY3" fmla="*/ 6273 h 5226334"/>
              <a:gd name="connsiteX4" fmla="*/ 4022092 w 5422000"/>
              <a:gd name="connsiteY4" fmla="*/ 880101 h 5226334"/>
              <a:gd name="connsiteX5" fmla="*/ 5030137 w 5422000"/>
              <a:gd name="connsiteY5" fmla="*/ 1096535 h 5226334"/>
              <a:gd name="connsiteX6" fmla="*/ 4843614 w 5422000"/>
              <a:gd name="connsiteY6" fmla="*/ 2098866 h 5226334"/>
              <a:gd name="connsiteX7" fmla="*/ 5421129 w 5422000"/>
              <a:gd name="connsiteY7" fmla="*/ 2785097 h 5226334"/>
              <a:gd name="connsiteX8" fmla="*/ 4691181 w 5422000"/>
              <a:gd name="connsiteY8" fmla="*/ 3536941 h 5226334"/>
              <a:gd name="connsiteX9" fmla="*/ 4592321 w 5422000"/>
              <a:gd name="connsiteY9" fmla="*/ 4484627 h 5226334"/>
              <a:gd name="connsiteX10" fmla="*/ 3595972 w 5422000"/>
              <a:gd name="connsiteY10" fmla="*/ 4513503 h 5226334"/>
              <a:gd name="connsiteX11" fmla="*/ 2893328 w 5422000"/>
              <a:gd name="connsiteY11" fmla="*/ 5225773 h 5226334"/>
              <a:gd name="connsiteX12" fmla="*/ 2041358 w 5422000"/>
              <a:gd name="connsiteY12" fmla="*/ 4635257 h 5226334"/>
              <a:gd name="connsiteX13" fmla="*/ 1054635 w 5422000"/>
              <a:gd name="connsiteY13" fmla="*/ 4776261 h 5226334"/>
              <a:gd name="connsiteX14" fmla="*/ 832984 w 5422000"/>
              <a:gd name="connsiteY14" fmla="*/ 3808788 h 5226334"/>
              <a:gd name="connsiteX15" fmla="*/ 5749 w 5422000"/>
              <a:gd name="connsiteY15" fmla="*/ 3233343 h 5226334"/>
              <a:gd name="connsiteX16" fmla="*/ 454224 w 5422000"/>
              <a:gd name="connsiteY16" fmla="*/ 2391803 h 5226334"/>
              <a:gd name="connsiteX17" fmla="*/ 214130 w 5422000"/>
              <a:gd name="connsiteY17" fmla="*/ 1410257 h 5226334"/>
              <a:gd name="connsiteX18" fmla="*/ 1144905 w 5422000"/>
              <a:gd name="connsiteY18" fmla="*/ 1043462 h 5226334"/>
              <a:gd name="connsiteX0" fmla="*/ 1144905 w 5422000"/>
              <a:gd name="connsiteY0" fmla="*/ 1043462 h 5237254"/>
              <a:gd name="connsiteX1" fmla="*/ 1565042 w 5422000"/>
              <a:gd name="connsiteY1" fmla="*/ 143634 h 5237254"/>
              <a:gd name="connsiteX2" fmla="*/ 2546819 w 5422000"/>
              <a:gd name="connsiteY2" fmla="*/ 470893 h 5237254"/>
              <a:gd name="connsiteX3" fmla="*/ 3456540 w 5422000"/>
              <a:gd name="connsiteY3" fmla="*/ 6273 h 5237254"/>
              <a:gd name="connsiteX4" fmla="*/ 4022092 w 5422000"/>
              <a:gd name="connsiteY4" fmla="*/ 880101 h 5237254"/>
              <a:gd name="connsiteX5" fmla="*/ 5030137 w 5422000"/>
              <a:gd name="connsiteY5" fmla="*/ 1096535 h 5237254"/>
              <a:gd name="connsiteX6" fmla="*/ 4843614 w 5422000"/>
              <a:gd name="connsiteY6" fmla="*/ 2098866 h 5237254"/>
              <a:gd name="connsiteX7" fmla="*/ 5421129 w 5422000"/>
              <a:gd name="connsiteY7" fmla="*/ 2785097 h 5237254"/>
              <a:gd name="connsiteX8" fmla="*/ 4691181 w 5422000"/>
              <a:gd name="connsiteY8" fmla="*/ 3536941 h 5237254"/>
              <a:gd name="connsiteX9" fmla="*/ 4592321 w 5422000"/>
              <a:gd name="connsiteY9" fmla="*/ 4484627 h 5237254"/>
              <a:gd name="connsiteX10" fmla="*/ 3595972 w 5422000"/>
              <a:gd name="connsiteY10" fmla="*/ 4513503 h 5237254"/>
              <a:gd name="connsiteX11" fmla="*/ 2835040 w 5422000"/>
              <a:gd name="connsiteY11" fmla="*/ 5236702 h 5237254"/>
              <a:gd name="connsiteX12" fmla="*/ 2041358 w 5422000"/>
              <a:gd name="connsiteY12" fmla="*/ 4635257 h 5237254"/>
              <a:gd name="connsiteX13" fmla="*/ 1054635 w 5422000"/>
              <a:gd name="connsiteY13" fmla="*/ 4776261 h 5237254"/>
              <a:gd name="connsiteX14" fmla="*/ 832984 w 5422000"/>
              <a:gd name="connsiteY14" fmla="*/ 3808788 h 5237254"/>
              <a:gd name="connsiteX15" fmla="*/ 5749 w 5422000"/>
              <a:gd name="connsiteY15" fmla="*/ 3233343 h 5237254"/>
              <a:gd name="connsiteX16" fmla="*/ 454224 w 5422000"/>
              <a:gd name="connsiteY16" fmla="*/ 2391803 h 5237254"/>
              <a:gd name="connsiteX17" fmla="*/ 214130 w 5422000"/>
              <a:gd name="connsiteY17" fmla="*/ 1410257 h 5237254"/>
              <a:gd name="connsiteX18" fmla="*/ 1144905 w 5422000"/>
              <a:gd name="connsiteY18" fmla="*/ 1043462 h 5237254"/>
              <a:gd name="connsiteX0" fmla="*/ 1144905 w 5422000"/>
              <a:gd name="connsiteY0" fmla="*/ 1043462 h 5237133"/>
              <a:gd name="connsiteX1" fmla="*/ 1565042 w 5422000"/>
              <a:gd name="connsiteY1" fmla="*/ 143634 h 5237133"/>
              <a:gd name="connsiteX2" fmla="*/ 2546819 w 5422000"/>
              <a:gd name="connsiteY2" fmla="*/ 470893 h 5237133"/>
              <a:gd name="connsiteX3" fmla="*/ 3456540 w 5422000"/>
              <a:gd name="connsiteY3" fmla="*/ 6273 h 5237133"/>
              <a:gd name="connsiteX4" fmla="*/ 4022092 w 5422000"/>
              <a:gd name="connsiteY4" fmla="*/ 880101 h 5237133"/>
              <a:gd name="connsiteX5" fmla="*/ 5030137 w 5422000"/>
              <a:gd name="connsiteY5" fmla="*/ 1096535 h 5237133"/>
              <a:gd name="connsiteX6" fmla="*/ 4843614 w 5422000"/>
              <a:gd name="connsiteY6" fmla="*/ 2098866 h 5237133"/>
              <a:gd name="connsiteX7" fmla="*/ 5421129 w 5422000"/>
              <a:gd name="connsiteY7" fmla="*/ 2785097 h 5237133"/>
              <a:gd name="connsiteX8" fmla="*/ 4691181 w 5422000"/>
              <a:gd name="connsiteY8" fmla="*/ 3536941 h 5237133"/>
              <a:gd name="connsiteX9" fmla="*/ 4592321 w 5422000"/>
              <a:gd name="connsiteY9" fmla="*/ 4484627 h 5237133"/>
              <a:gd name="connsiteX10" fmla="*/ 3563185 w 5422000"/>
              <a:gd name="connsiteY10" fmla="*/ 4528075 h 5237133"/>
              <a:gd name="connsiteX11" fmla="*/ 2835040 w 5422000"/>
              <a:gd name="connsiteY11" fmla="*/ 5236702 h 5237133"/>
              <a:gd name="connsiteX12" fmla="*/ 2041358 w 5422000"/>
              <a:gd name="connsiteY12" fmla="*/ 4635257 h 5237133"/>
              <a:gd name="connsiteX13" fmla="*/ 1054635 w 5422000"/>
              <a:gd name="connsiteY13" fmla="*/ 4776261 h 5237133"/>
              <a:gd name="connsiteX14" fmla="*/ 832984 w 5422000"/>
              <a:gd name="connsiteY14" fmla="*/ 3808788 h 5237133"/>
              <a:gd name="connsiteX15" fmla="*/ 5749 w 5422000"/>
              <a:gd name="connsiteY15" fmla="*/ 3233343 h 5237133"/>
              <a:gd name="connsiteX16" fmla="*/ 454224 w 5422000"/>
              <a:gd name="connsiteY16" fmla="*/ 2391803 h 5237133"/>
              <a:gd name="connsiteX17" fmla="*/ 214130 w 5422000"/>
              <a:gd name="connsiteY17" fmla="*/ 1410257 h 5237133"/>
              <a:gd name="connsiteX18" fmla="*/ 1144905 w 5422000"/>
              <a:gd name="connsiteY18" fmla="*/ 1043462 h 5237133"/>
              <a:gd name="connsiteX0" fmla="*/ 1144905 w 5422000"/>
              <a:gd name="connsiteY0" fmla="*/ 1042492 h 5236163"/>
              <a:gd name="connsiteX1" fmla="*/ 1565042 w 5422000"/>
              <a:gd name="connsiteY1" fmla="*/ 142664 h 5236163"/>
              <a:gd name="connsiteX2" fmla="*/ 2546819 w 5422000"/>
              <a:gd name="connsiteY2" fmla="*/ 469923 h 5236163"/>
              <a:gd name="connsiteX3" fmla="*/ 3456540 w 5422000"/>
              <a:gd name="connsiteY3" fmla="*/ 5303 h 5236163"/>
              <a:gd name="connsiteX4" fmla="*/ 3989304 w 5422000"/>
              <a:gd name="connsiteY4" fmla="*/ 842700 h 5236163"/>
              <a:gd name="connsiteX5" fmla="*/ 5030137 w 5422000"/>
              <a:gd name="connsiteY5" fmla="*/ 1095565 h 5236163"/>
              <a:gd name="connsiteX6" fmla="*/ 4843614 w 5422000"/>
              <a:gd name="connsiteY6" fmla="*/ 2097896 h 5236163"/>
              <a:gd name="connsiteX7" fmla="*/ 5421129 w 5422000"/>
              <a:gd name="connsiteY7" fmla="*/ 2784127 h 5236163"/>
              <a:gd name="connsiteX8" fmla="*/ 4691181 w 5422000"/>
              <a:gd name="connsiteY8" fmla="*/ 3535971 h 5236163"/>
              <a:gd name="connsiteX9" fmla="*/ 4592321 w 5422000"/>
              <a:gd name="connsiteY9" fmla="*/ 4483657 h 5236163"/>
              <a:gd name="connsiteX10" fmla="*/ 3563185 w 5422000"/>
              <a:gd name="connsiteY10" fmla="*/ 4527105 h 5236163"/>
              <a:gd name="connsiteX11" fmla="*/ 2835040 w 5422000"/>
              <a:gd name="connsiteY11" fmla="*/ 5235732 h 5236163"/>
              <a:gd name="connsiteX12" fmla="*/ 2041358 w 5422000"/>
              <a:gd name="connsiteY12" fmla="*/ 4634287 h 5236163"/>
              <a:gd name="connsiteX13" fmla="*/ 1054635 w 5422000"/>
              <a:gd name="connsiteY13" fmla="*/ 4775291 h 5236163"/>
              <a:gd name="connsiteX14" fmla="*/ 832984 w 5422000"/>
              <a:gd name="connsiteY14" fmla="*/ 3807818 h 5236163"/>
              <a:gd name="connsiteX15" fmla="*/ 5749 w 5422000"/>
              <a:gd name="connsiteY15" fmla="*/ 3232373 h 5236163"/>
              <a:gd name="connsiteX16" fmla="*/ 454224 w 5422000"/>
              <a:gd name="connsiteY16" fmla="*/ 2390833 h 5236163"/>
              <a:gd name="connsiteX17" fmla="*/ 214130 w 5422000"/>
              <a:gd name="connsiteY17" fmla="*/ 1409287 h 5236163"/>
              <a:gd name="connsiteX18" fmla="*/ 1144905 w 5422000"/>
              <a:gd name="connsiteY18" fmla="*/ 1042492 h 5236163"/>
              <a:gd name="connsiteX0" fmla="*/ 1144905 w 5422000"/>
              <a:gd name="connsiteY0" fmla="*/ 1044868 h 5238539"/>
              <a:gd name="connsiteX1" fmla="*/ 1565042 w 5422000"/>
              <a:gd name="connsiteY1" fmla="*/ 145040 h 5238539"/>
              <a:gd name="connsiteX2" fmla="*/ 2543176 w 5422000"/>
              <a:gd name="connsiteY2" fmla="*/ 414011 h 5238539"/>
              <a:gd name="connsiteX3" fmla="*/ 3456540 w 5422000"/>
              <a:gd name="connsiteY3" fmla="*/ 7679 h 5238539"/>
              <a:gd name="connsiteX4" fmla="*/ 3989304 w 5422000"/>
              <a:gd name="connsiteY4" fmla="*/ 845076 h 5238539"/>
              <a:gd name="connsiteX5" fmla="*/ 5030137 w 5422000"/>
              <a:gd name="connsiteY5" fmla="*/ 1097941 h 5238539"/>
              <a:gd name="connsiteX6" fmla="*/ 4843614 w 5422000"/>
              <a:gd name="connsiteY6" fmla="*/ 2100272 h 5238539"/>
              <a:gd name="connsiteX7" fmla="*/ 5421129 w 5422000"/>
              <a:gd name="connsiteY7" fmla="*/ 2786503 h 5238539"/>
              <a:gd name="connsiteX8" fmla="*/ 4691181 w 5422000"/>
              <a:gd name="connsiteY8" fmla="*/ 3538347 h 5238539"/>
              <a:gd name="connsiteX9" fmla="*/ 4592321 w 5422000"/>
              <a:gd name="connsiteY9" fmla="*/ 4486033 h 5238539"/>
              <a:gd name="connsiteX10" fmla="*/ 3563185 w 5422000"/>
              <a:gd name="connsiteY10" fmla="*/ 4529481 h 5238539"/>
              <a:gd name="connsiteX11" fmla="*/ 2835040 w 5422000"/>
              <a:gd name="connsiteY11" fmla="*/ 5238108 h 5238539"/>
              <a:gd name="connsiteX12" fmla="*/ 2041358 w 5422000"/>
              <a:gd name="connsiteY12" fmla="*/ 4636663 h 5238539"/>
              <a:gd name="connsiteX13" fmla="*/ 1054635 w 5422000"/>
              <a:gd name="connsiteY13" fmla="*/ 4777667 h 5238539"/>
              <a:gd name="connsiteX14" fmla="*/ 832984 w 5422000"/>
              <a:gd name="connsiteY14" fmla="*/ 3810194 h 5238539"/>
              <a:gd name="connsiteX15" fmla="*/ 5749 w 5422000"/>
              <a:gd name="connsiteY15" fmla="*/ 3234749 h 5238539"/>
              <a:gd name="connsiteX16" fmla="*/ 454224 w 5422000"/>
              <a:gd name="connsiteY16" fmla="*/ 2393209 h 5238539"/>
              <a:gd name="connsiteX17" fmla="*/ 214130 w 5422000"/>
              <a:gd name="connsiteY17" fmla="*/ 1411663 h 5238539"/>
              <a:gd name="connsiteX18" fmla="*/ 1144905 w 5422000"/>
              <a:gd name="connsiteY18" fmla="*/ 1044868 h 5238539"/>
              <a:gd name="connsiteX0" fmla="*/ 1144905 w 5422000"/>
              <a:gd name="connsiteY0" fmla="*/ 1044642 h 5238313"/>
              <a:gd name="connsiteX1" fmla="*/ 1565042 w 5422000"/>
              <a:gd name="connsiteY1" fmla="*/ 144814 h 5238313"/>
              <a:gd name="connsiteX2" fmla="*/ 2543176 w 5422000"/>
              <a:gd name="connsiteY2" fmla="*/ 413785 h 5238313"/>
              <a:gd name="connsiteX3" fmla="*/ 3456540 w 5422000"/>
              <a:gd name="connsiteY3" fmla="*/ 7453 h 5238313"/>
              <a:gd name="connsiteX4" fmla="*/ 4000233 w 5422000"/>
              <a:gd name="connsiteY4" fmla="*/ 837564 h 5238313"/>
              <a:gd name="connsiteX5" fmla="*/ 5030137 w 5422000"/>
              <a:gd name="connsiteY5" fmla="*/ 1097715 h 5238313"/>
              <a:gd name="connsiteX6" fmla="*/ 4843614 w 5422000"/>
              <a:gd name="connsiteY6" fmla="*/ 2100046 h 5238313"/>
              <a:gd name="connsiteX7" fmla="*/ 5421129 w 5422000"/>
              <a:gd name="connsiteY7" fmla="*/ 2786277 h 5238313"/>
              <a:gd name="connsiteX8" fmla="*/ 4691181 w 5422000"/>
              <a:gd name="connsiteY8" fmla="*/ 3538121 h 5238313"/>
              <a:gd name="connsiteX9" fmla="*/ 4592321 w 5422000"/>
              <a:gd name="connsiteY9" fmla="*/ 4485807 h 5238313"/>
              <a:gd name="connsiteX10" fmla="*/ 3563185 w 5422000"/>
              <a:gd name="connsiteY10" fmla="*/ 4529255 h 5238313"/>
              <a:gd name="connsiteX11" fmla="*/ 2835040 w 5422000"/>
              <a:gd name="connsiteY11" fmla="*/ 5237882 h 5238313"/>
              <a:gd name="connsiteX12" fmla="*/ 2041358 w 5422000"/>
              <a:gd name="connsiteY12" fmla="*/ 4636437 h 5238313"/>
              <a:gd name="connsiteX13" fmla="*/ 1054635 w 5422000"/>
              <a:gd name="connsiteY13" fmla="*/ 4777441 h 5238313"/>
              <a:gd name="connsiteX14" fmla="*/ 832984 w 5422000"/>
              <a:gd name="connsiteY14" fmla="*/ 3809968 h 5238313"/>
              <a:gd name="connsiteX15" fmla="*/ 5749 w 5422000"/>
              <a:gd name="connsiteY15" fmla="*/ 3234523 h 5238313"/>
              <a:gd name="connsiteX16" fmla="*/ 454224 w 5422000"/>
              <a:gd name="connsiteY16" fmla="*/ 2392983 h 5238313"/>
              <a:gd name="connsiteX17" fmla="*/ 214130 w 5422000"/>
              <a:gd name="connsiteY17" fmla="*/ 1411437 h 5238313"/>
              <a:gd name="connsiteX18" fmla="*/ 1144905 w 5422000"/>
              <a:gd name="connsiteY18" fmla="*/ 1044642 h 5238313"/>
              <a:gd name="connsiteX0" fmla="*/ 1144905 w 5436555"/>
              <a:gd name="connsiteY0" fmla="*/ 1044642 h 5238313"/>
              <a:gd name="connsiteX1" fmla="*/ 1565042 w 5436555"/>
              <a:gd name="connsiteY1" fmla="*/ 144814 h 5238313"/>
              <a:gd name="connsiteX2" fmla="*/ 2543176 w 5436555"/>
              <a:gd name="connsiteY2" fmla="*/ 413785 h 5238313"/>
              <a:gd name="connsiteX3" fmla="*/ 3456540 w 5436555"/>
              <a:gd name="connsiteY3" fmla="*/ 7453 h 5238313"/>
              <a:gd name="connsiteX4" fmla="*/ 4000233 w 5436555"/>
              <a:gd name="connsiteY4" fmla="*/ 837564 h 5238313"/>
              <a:gd name="connsiteX5" fmla="*/ 5030137 w 5436555"/>
              <a:gd name="connsiteY5" fmla="*/ 1097715 h 5238313"/>
              <a:gd name="connsiteX6" fmla="*/ 4843614 w 5436555"/>
              <a:gd name="connsiteY6" fmla="*/ 2100046 h 5238313"/>
              <a:gd name="connsiteX7" fmla="*/ 5435702 w 5436555"/>
              <a:gd name="connsiteY7" fmla="*/ 2822707 h 5238313"/>
              <a:gd name="connsiteX8" fmla="*/ 4691181 w 5436555"/>
              <a:gd name="connsiteY8" fmla="*/ 3538121 h 5238313"/>
              <a:gd name="connsiteX9" fmla="*/ 4592321 w 5436555"/>
              <a:gd name="connsiteY9" fmla="*/ 4485807 h 5238313"/>
              <a:gd name="connsiteX10" fmla="*/ 3563185 w 5436555"/>
              <a:gd name="connsiteY10" fmla="*/ 4529255 h 5238313"/>
              <a:gd name="connsiteX11" fmla="*/ 2835040 w 5436555"/>
              <a:gd name="connsiteY11" fmla="*/ 5237882 h 5238313"/>
              <a:gd name="connsiteX12" fmla="*/ 2041358 w 5436555"/>
              <a:gd name="connsiteY12" fmla="*/ 4636437 h 5238313"/>
              <a:gd name="connsiteX13" fmla="*/ 1054635 w 5436555"/>
              <a:gd name="connsiteY13" fmla="*/ 4777441 h 5238313"/>
              <a:gd name="connsiteX14" fmla="*/ 832984 w 5436555"/>
              <a:gd name="connsiteY14" fmla="*/ 3809968 h 5238313"/>
              <a:gd name="connsiteX15" fmla="*/ 5749 w 5436555"/>
              <a:gd name="connsiteY15" fmla="*/ 3234523 h 5238313"/>
              <a:gd name="connsiteX16" fmla="*/ 454224 w 5436555"/>
              <a:gd name="connsiteY16" fmla="*/ 2392983 h 5238313"/>
              <a:gd name="connsiteX17" fmla="*/ 214130 w 5436555"/>
              <a:gd name="connsiteY17" fmla="*/ 1411437 h 5238313"/>
              <a:gd name="connsiteX18" fmla="*/ 1144905 w 5436555"/>
              <a:gd name="connsiteY18" fmla="*/ 1044642 h 5238313"/>
              <a:gd name="connsiteX0" fmla="*/ 1144905 w 5436555"/>
              <a:gd name="connsiteY0" fmla="*/ 1044642 h 5238036"/>
              <a:gd name="connsiteX1" fmla="*/ 1565042 w 5436555"/>
              <a:gd name="connsiteY1" fmla="*/ 144814 h 5238036"/>
              <a:gd name="connsiteX2" fmla="*/ 2543176 w 5436555"/>
              <a:gd name="connsiteY2" fmla="*/ 413785 h 5238036"/>
              <a:gd name="connsiteX3" fmla="*/ 3456540 w 5436555"/>
              <a:gd name="connsiteY3" fmla="*/ 7453 h 5238036"/>
              <a:gd name="connsiteX4" fmla="*/ 4000233 w 5436555"/>
              <a:gd name="connsiteY4" fmla="*/ 837564 h 5238036"/>
              <a:gd name="connsiteX5" fmla="*/ 5030137 w 5436555"/>
              <a:gd name="connsiteY5" fmla="*/ 1097715 h 5238036"/>
              <a:gd name="connsiteX6" fmla="*/ 4843614 w 5436555"/>
              <a:gd name="connsiteY6" fmla="*/ 2100046 h 5238036"/>
              <a:gd name="connsiteX7" fmla="*/ 5435702 w 5436555"/>
              <a:gd name="connsiteY7" fmla="*/ 2822707 h 5238036"/>
              <a:gd name="connsiteX8" fmla="*/ 4691181 w 5436555"/>
              <a:gd name="connsiteY8" fmla="*/ 3538121 h 5238036"/>
              <a:gd name="connsiteX9" fmla="*/ 4592321 w 5436555"/>
              <a:gd name="connsiteY9" fmla="*/ 4485807 h 5238036"/>
              <a:gd name="connsiteX10" fmla="*/ 3563185 w 5436555"/>
              <a:gd name="connsiteY10" fmla="*/ 4572971 h 5238036"/>
              <a:gd name="connsiteX11" fmla="*/ 2835040 w 5436555"/>
              <a:gd name="connsiteY11" fmla="*/ 5237882 h 5238036"/>
              <a:gd name="connsiteX12" fmla="*/ 2041358 w 5436555"/>
              <a:gd name="connsiteY12" fmla="*/ 4636437 h 5238036"/>
              <a:gd name="connsiteX13" fmla="*/ 1054635 w 5436555"/>
              <a:gd name="connsiteY13" fmla="*/ 4777441 h 5238036"/>
              <a:gd name="connsiteX14" fmla="*/ 832984 w 5436555"/>
              <a:gd name="connsiteY14" fmla="*/ 3809968 h 5238036"/>
              <a:gd name="connsiteX15" fmla="*/ 5749 w 5436555"/>
              <a:gd name="connsiteY15" fmla="*/ 3234523 h 5238036"/>
              <a:gd name="connsiteX16" fmla="*/ 454224 w 5436555"/>
              <a:gd name="connsiteY16" fmla="*/ 2392983 h 5238036"/>
              <a:gd name="connsiteX17" fmla="*/ 214130 w 5436555"/>
              <a:gd name="connsiteY17" fmla="*/ 1411437 h 5238036"/>
              <a:gd name="connsiteX18" fmla="*/ 1144905 w 5436555"/>
              <a:gd name="connsiteY18" fmla="*/ 1044642 h 5238036"/>
              <a:gd name="connsiteX0" fmla="*/ 1144905 w 5436555"/>
              <a:gd name="connsiteY0" fmla="*/ 1044642 h 5238253"/>
              <a:gd name="connsiteX1" fmla="*/ 1565042 w 5436555"/>
              <a:gd name="connsiteY1" fmla="*/ 144814 h 5238253"/>
              <a:gd name="connsiteX2" fmla="*/ 2543176 w 5436555"/>
              <a:gd name="connsiteY2" fmla="*/ 413785 h 5238253"/>
              <a:gd name="connsiteX3" fmla="*/ 3456540 w 5436555"/>
              <a:gd name="connsiteY3" fmla="*/ 7453 h 5238253"/>
              <a:gd name="connsiteX4" fmla="*/ 4000233 w 5436555"/>
              <a:gd name="connsiteY4" fmla="*/ 837564 h 5238253"/>
              <a:gd name="connsiteX5" fmla="*/ 5030137 w 5436555"/>
              <a:gd name="connsiteY5" fmla="*/ 1097715 h 5238253"/>
              <a:gd name="connsiteX6" fmla="*/ 4843614 w 5436555"/>
              <a:gd name="connsiteY6" fmla="*/ 2100046 h 5238253"/>
              <a:gd name="connsiteX7" fmla="*/ 5435702 w 5436555"/>
              <a:gd name="connsiteY7" fmla="*/ 2822707 h 5238253"/>
              <a:gd name="connsiteX8" fmla="*/ 4691181 w 5436555"/>
              <a:gd name="connsiteY8" fmla="*/ 3538121 h 5238253"/>
              <a:gd name="connsiteX9" fmla="*/ 4592321 w 5436555"/>
              <a:gd name="connsiteY9" fmla="*/ 4485807 h 5238253"/>
              <a:gd name="connsiteX10" fmla="*/ 3563185 w 5436555"/>
              <a:gd name="connsiteY10" fmla="*/ 4572971 h 5238253"/>
              <a:gd name="connsiteX11" fmla="*/ 2835040 w 5436555"/>
              <a:gd name="connsiteY11" fmla="*/ 5237882 h 5238253"/>
              <a:gd name="connsiteX12" fmla="*/ 1997642 w 5436555"/>
              <a:gd name="connsiteY12" fmla="*/ 4669225 h 5238253"/>
              <a:gd name="connsiteX13" fmla="*/ 1054635 w 5436555"/>
              <a:gd name="connsiteY13" fmla="*/ 4777441 h 5238253"/>
              <a:gd name="connsiteX14" fmla="*/ 832984 w 5436555"/>
              <a:gd name="connsiteY14" fmla="*/ 3809968 h 5238253"/>
              <a:gd name="connsiteX15" fmla="*/ 5749 w 5436555"/>
              <a:gd name="connsiteY15" fmla="*/ 3234523 h 5238253"/>
              <a:gd name="connsiteX16" fmla="*/ 454224 w 5436555"/>
              <a:gd name="connsiteY16" fmla="*/ 2392983 h 5238253"/>
              <a:gd name="connsiteX17" fmla="*/ 214130 w 5436555"/>
              <a:gd name="connsiteY17" fmla="*/ 1411437 h 5238253"/>
              <a:gd name="connsiteX18" fmla="*/ 1144905 w 5436555"/>
              <a:gd name="connsiteY18" fmla="*/ 1044642 h 5238253"/>
              <a:gd name="connsiteX0" fmla="*/ 1143946 w 5435596"/>
              <a:gd name="connsiteY0" fmla="*/ 1044642 h 5238253"/>
              <a:gd name="connsiteX1" fmla="*/ 1564083 w 5435596"/>
              <a:gd name="connsiteY1" fmla="*/ 144814 h 5238253"/>
              <a:gd name="connsiteX2" fmla="*/ 2542217 w 5435596"/>
              <a:gd name="connsiteY2" fmla="*/ 413785 h 5238253"/>
              <a:gd name="connsiteX3" fmla="*/ 3455581 w 5435596"/>
              <a:gd name="connsiteY3" fmla="*/ 7453 h 5238253"/>
              <a:gd name="connsiteX4" fmla="*/ 3999274 w 5435596"/>
              <a:gd name="connsiteY4" fmla="*/ 837564 h 5238253"/>
              <a:gd name="connsiteX5" fmla="*/ 5029178 w 5435596"/>
              <a:gd name="connsiteY5" fmla="*/ 1097715 h 5238253"/>
              <a:gd name="connsiteX6" fmla="*/ 4842655 w 5435596"/>
              <a:gd name="connsiteY6" fmla="*/ 2100046 h 5238253"/>
              <a:gd name="connsiteX7" fmla="*/ 5434743 w 5435596"/>
              <a:gd name="connsiteY7" fmla="*/ 2822707 h 5238253"/>
              <a:gd name="connsiteX8" fmla="*/ 4690222 w 5435596"/>
              <a:gd name="connsiteY8" fmla="*/ 3538121 h 5238253"/>
              <a:gd name="connsiteX9" fmla="*/ 4591362 w 5435596"/>
              <a:gd name="connsiteY9" fmla="*/ 4485807 h 5238253"/>
              <a:gd name="connsiteX10" fmla="*/ 3562226 w 5435596"/>
              <a:gd name="connsiteY10" fmla="*/ 4572971 h 5238253"/>
              <a:gd name="connsiteX11" fmla="*/ 2834081 w 5435596"/>
              <a:gd name="connsiteY11" fmla="*/ 5237882 h 5238253"/>
              <a:gd name="connsiteX12" fmla="*/ 1996683 w 5435596"/>
              <a:gd name="connsiteY12" fmla="*/ 4669225 h 5238253"/>
              <a:gd name="connsiteX13" fmla="*/ 1053676 w 5435596"/>
              <a:gd name="connsiteY13" fmla="*/ 4777441 h 5238253"/>
              <a:gd name="connsiteX14" fmla="*/ 795595 w 5435596"/>
              <a:gd name="connsiteY14" fmla="*/ 3791753 h 5238253"/>
              <a:gd name="connsiteX15" fmla="*/ 4790 w 5435596"/>
              <a:gd name="connsiteY15" fmla="*/ 3234523 h 5238253"/>
              <a:gd name="connsiteX16" fmla="*/ 453265 w 5435596"/>
              <a:gd name="connsiteY16" fmla="*/ 2392983 h 5238253"/>
              <a:gd name="connsiteX17" fmla="*/ 213171 w 5435596"/>
              <a:gd name="connsiteY17" fmla="*/ 1411437 h 5238253"/>
              <a:gd name="connsiteX18" fmla="*/ 1143946 w 5435596"/>
              <a:gd name="connsiteY18" fmla="*/ 1044642 h 5238253"/>
              <a:gd name="connsiteX0" fmla="*/ 1143946 w 5435596"/>
              <a:gd name="connsiteY0" fmla="*/ 1044642 h 5238254"/>
              <a:gd name="connsiteX1" fmla="*/ 1564083 w 5435596"/>
              <a:gd name="connsiteY1" fmla="*/ 144814 h 5238254"/>
              <a:gd name="connsiteX2" fmla="*/ 2542217 w 5435596"/>
              <a:gd name="connsiteY2" fmla="*/ 413785 h 5238254"/>
              <a:gd name="connsiteX3" fmla="*/ 3455581 w 5435596"/>
              <a:gd name="connsiteY3" fmla="*/ 7453 h 5238254"/>
              <a:gd name="connsiteX4" fmla="*/ 3999274 w 5435596"/>
              <a:gd name="connsiteY4" fmla="*/ 837564 h 5238254"/>
              <a:gd name="connsiteX5" fmla="*/ 5029178 w 5435596"/>
              <a:gd name="connsiteY5" fmla="*/ 1097715 h 5238254"/>
              <a:gd name="connsiteX6" fmla="*/ 4842655 w 5435596"/>
              <a:gd name="connsiteY6" fmla="*/ 2100046 h 5238254"/>
              <a:gd name="connsiteX7" fmla="*/ 5434743 w 5435596"/>
              <a:gd name="connsiteY7" fmla="*/ 2822707 h 5238254"/>
              <a:gd name="connsiteX8" fmla="*/ 4690222 w 5435596"/>
              <a:gd name="connsiteY8" fmla="*/ 3538121 h 5238254"/>
              <a:gd name="connsiteX9" fmla="*/ 4591362 w 5435596"/>
              <a:gd name="connsiteY9" fmla="*/ 4485807 h 5238254"/>
              <a:gd name="connsiteX10" fmla="*/ 3562226 w 5435596"/>
              <a:gd name="connsiteY10" fmla="*/ 4572971 h 5238254"/>
              <a:gd name="connsiteX11" fmla="*/ 2834081 w 5435596"/>
              <a:gd name="connsiteY11" fmla="*/ 5237882 h 5238254"/>
              <a:gd name="connsiteX12" fmla="*/ 1996683 w 5435596"/>
              <a:gd name="connsiteY12" fmla="*/ 4669225 h 5238254"/>
              <a:gd name="connsiteX13" fmla="*/ 1009960 w 5435596"/>
              <a:gd name="connsiteY13" fmla="*/ 4773798 h 5238254"/>
              <a:gd name="connsiteX14" fmla="*/ 795595 w 5435596"/>
              <a:gd name="connsiteY14" fmla="*/ 3791753 h 5238254"/>
              <a:gd name="connsiteX15" fmla="*/ 4790 w 5435596"/>
              <a:gd name="connsiteY15" fmla="*/ 3234523 h 5238254"/>
              <a:gd name="connsiteX16" fmla="*/ 453265 w 5435596"/>
              <a:gd name="connsiteY16" fmla="*/ 2392983 h 5238254"/>
              <a:gd name="connsiteX17" fmla="*/ 213171 w 5435596"/>
              <a:gd name="connsiteY17" fmla="*/ 1411437 h 5238254"/>
              <a:gd name="connsiteX18" fmla="*/ 1143946 w 5435596"/>
              <a:gd name="connsiteY18" fmla="*/ 1044642 h 5238254"/>
              <a:gd name="connsiteX0" fmla="*/ 1176488 w 5468138"/>
              <a:gd name="connsiteY0" fmla="*/ 1044642 h 5238254"/>
              <a:gd name="connsiteX1" fmla="*/ 1596625 w 5468138"/>
              <a:gd name="connsiteY1" fmla="*/ 144814 h 5238254"/>
              <a:gd name="connsiteX2" fmla="*/ 2574759 w 5468138"/>
              <a:gd name="connsiteY2" fmla="*/ 413785 h 5238254"/>
              <a:gd name="connsiteX3" fmla="*/ 3488123 w 5468138"/>
              <a:gd name="connsiteY3" fmla="*/ 7453 h 5238254"/>
              <a:gd name="connsiteX4" fmla="*/ 4031816 w 5468138"/>
              <a:gd name="connsiteY4" fmla="*/ 837564 h 5238254"/>
              <a:gd name="connsiteX5" fmla="*/ 5061720 w 5468138"/>
              <a:gd name="connsiteY5" fmla="*/ 1097715 h 5238254"/>
              <a:gd name="connsiteX6" fmla="*/ 4875197 w 5468138"/>
              <a:gd name="connsiteY6" fmla="*/ 2100046 h 5238254"/>
              <a:gd name="connsiteX7" fmla="*/ 5467285 w 5468138"/>
              <a:gd name="connsiteY7" fmla="*/ 2822707 h 5238254"/>
              <a:gd name="connsiteX8" fmla="*/ 4722764 w 5468138"/>
              <a:gd name="connsiteY8" fmla="*/ 3538121 h 5238254"/>
              <a:gd name="connsiteX9" fmla="*/ 4623904 w 5468138"/>
              <a:gd name="connsiteY9" fmla="*/ 4485807 h 5238254"/>
              <a:gd name="connsiteX10" fmla="*/ 3594768 w 5468138"/>
              <a:gd name="connsiteY10" fmla="*/ 4572971 h 5238254"/>
              <a:gd name="connsiteX11" fmla="*/ 2866623 w 5468138"/>
              <a:gd name="connsiteY11" fmla="*/ 5237882 h 5238254"/>
              <a:gd name="connsiteX12" fmla="*/ 2029225 w 5468138"/>
              <a:gd name="connsiteY12" fmla="*/ 4669225 h 5238254"/>
              <a:gd name="connsiteX13" fmla="*/ 1042502 w 5468138"/>
              <a:gd name="connsiteY13" fmla="*/ 4773798 h 5238254"/>
              <a:gd name="connsiteX14" fmla="*/ 828137 w 5468138"/>
              <a:gd name="connsiteY14" fmla="*/ 3791753 h 5238254"/>
              <a:gd name="connsiteX15" fmla="*/ 4545 w 5468138"/>
              <a:gd name="connsiteY15" fmla="*/ 3219950 h 5238254"/>
              <a:gd name="connsiteX16" fmla="*/ 485807 w 5468138"/>
              <a:gd name="connsiteY16" fmla="*/ 2392983 h 5238254"/>
              <a:gd name="connsiteX17" fmla="*/ 245713 w 5468138"/>
              <a:gd name="connsiteY17" fmla="*/ 1411437 h 5238254"/>
              <a:gd name="connsiteX18" fmla="*/ 1176488 w 5468138"/>
              <a:gd name="connsiteY18" fmla="*/ 1044642 h 5238254"/>
              <a:gd name="connsiteX0" fmla="*/ 1176474 w 5468124"/>
              <a:gd name="connsiteY0" fmla="*/ 1044642 h 5238254"/>
              <a:gd name="connsiteX1" fmla="*/ 1596611 w 5468124"/>
              <a:gd name="connsiteY1" fmla="*/ 144814 h 5238254"/>
              <a:gd name="connsiteX2" fmla="*/ 2574745 w 5468124"/>
              <a:gd name="connsiteY2" fmla="*/ 413785 h 5238254"/>
              <a:gd name="connsiteX3" fmla="*/ 3488109 w 5468124"/>
              <a:gd name="connsiteY3" fmla="*/ 7453 h 5238254"/>
              <a:gd name="connsiteX4" fmla="*/ 4031802 w 5468124"/>
              <a:gd name="connsiteY4" fmla="*/ 837564 h 5238254"/>
              <a:gd name="connsiteX5" fmla="*/ 5061706 w 5468124"/>
              <a:gd name="connsiteY5" fmla="*/ 1097715 h 5238254"/>
              <a:gd name="connsiteX6" fmla="*/ 4875183 w 5468124"/>
              <a:gd name="connsiteY6" fmla="*/ 2100046 h 5238254"/>
              <a:gd name="connsiteX7" fmla="*/ 5467271 w 5468124"/>
              <a:gd name="connsiteY7" fmla="*/ 2822707 h 5238254"/>
              <a:gd name="connsiteX8" fmla="*/ 4722750 w 5468124"/>
              <a:gd name="connsiteY8" fmla="*/ 3538121 h 5238254"/>
              <a:gd name="connsiteX9" fmla="*/ 4623890 w 5468124"/>
              <a:gd name="connsiteY9" fmla="*/ 4485807 h 5238254"/>
              <a:gd name="connsiteX10" fmla="*/ 3594754 w 5468124"/>
              <a:gd name="connsiteY10" fmla="*/ 4572971 h 5238254"/>
              <a:gd name="connsiteX11" fmla="*/ 2866609 w 5468124"/>
              <a:gd name="connsiteY11" fmla="*/ 5237882 h 5238254"/>
              <a:gd name="connsiteX12" fmla="*/ 2029211 w 5468124"/>
              <a:gd name="connsiteY12" fmla="*/ 4669225 h 5238254"/>
              <a:gd name="connsiteX13" fmla="*/ 1042488 w 5468124"/>
              <a:gd name="connsiteY13" fmla="*/ 4773798 h 5238254"/>
              <a:gd name="connsiteX14" fmla="*/ 828123 w 5468124"/>
              <a:gd name="connsiteY14" fmla="*/ 3791753 h 5238254"/>
              <a:gd name="connsiteX15" fmla="*/ 4531 w 5468124"/>
              <a:gd name="connsiteY15" fmla="*/ 3219950 h 5238254"/>
              <a:gd name="connsiteX16" fmla="*/ 485793 w 5468124"/>
              <a:gd name="connsiteY16" fmla="*/ 2392983 h 5238254"/>
              <a:gd name="connsiteX17" fmla="*/ 234770 w 5468124"/>
              <a:gd name="connsiteY17" fmla="*/ 1411437 h 5238254"/>
              <a:gd name="connsiteX18" fmla="*/ 1176474 w 5468124"/>
              <a:gd name="connsiteY18" fmla="*/ 1044642 h 5238254"/>
              <a:gd name="connsiteX0" fmla="*/ 1176459 w 5468109"/>
              <a:gd name="connsiteY0" fmla="*/ 1044642 h 5238254"/>
              <a:gd name="connsiteX1" fmla="*/ 1596596 w 5468109"/>
              <a:gd name="connsiteY1" fmla="*/ 144814 h 5238254"/>
              <a:gd name="connsiteX2" fmla="*/ 2574730 w 5468109"/>
              <a:gd name="connsiteY2" fmla="*/ 413785 h 5238254"/>
              <a:gd name="connsiteX3" fmla="*/ 3488094 w 5468109"/>
              <a:gd name="connsiteY3" fmla="*/ 7453 h 5238254"/>
              <a:gd name="connsiteX4" fmla="*/ 4031787 w 5468109"/>
              <a:gd name="connsiteY4" fmla="*/ 837564 h 5238254"/>
              <a:gd name="connsiteX5" fmla="*/ 5061691 w 5468109"/>
              <a:gd name="connsiteY5" fmla="*/ 1097715 h 5238254"/>
              <a:gd name="connsiteX6" fmla="*/ 4875168 w 5468109"/>
              <a:gd name="connsiteY6" fmla="*/ 2100046 h 5238254"/>
              <a:gd name="connsiteX7" fmla="*/ 5467256 w 5468109"/>
              <a:gd name="connsiteY7" fmla="*/ 2822707 h 5238254"/>
              <a:gd name="connsiteX8" fmla="*/ 4722735 w 5468109"/>
              <a:gd name="connsiteY8" fmla="*/ 3538121 h 5238254"/>
              <a:gd name="connsiteX9" fmla="*/ 4623875 w 5468109"/>
              <a:gd name="connsiteY9" fmla="*/ 4485807 h 5238254"/>
              <a:gd name="connsiteX10" fmla="*/ 3594739 w 5468109"/>
              <a:gd name="connsiteY10" fmla="*/ 4572971 h 5238254"/>
              <a:gd name="connsiteX11" fmla="*/ 2866594 w 5468109"/>
              <a:gd name="connsiteY11" fmla="*/ 5237882 h 5238254"/>
              <a:gd name="connsiteX12" fmla="*/ 2029196 w 5468109"/>
              <a:gd name="connsiteY12" fmla="*/ 4669225 h 5238254"/>
              <a:gd name="connsiteX13" fmla="*/ 1042473 w 5468109"/>
              <a:gd name="connsiteY13" fmla="*/ 4773798 h 5238254"/>
              <a:gd name="connsiteX14" fmla="*/ 828108 w 5468109"/>
              <a:gd name="connsiteY14" fmla="*/ 3791753 h 5238254"/>
              <a:gd name="connsiteX15" fmla="*/ 4516 w 5468109"/>
              <a:gd name="connsiteY15" fmla="*/ 3219950 h 5238254"/>
              <a:gd name="connsiteX16" fmla="*/ 485778 w 5468109"/>
              <a:gd name="connsiteY16" fmla="*/ 2392983 h 5238254"/>
              <a:gd name="connsiteX17" fmla="*/ 223826 w 5468109"/>
              <a:gd name="connsiteY17" fmla="*/ 1404151 h 5238254"/>
              <a:gd name="connsiteX18" fmla="*/ 1176459 w 5468109"/>
              <a:gd name="connsiteY18" fmla="*/ 1044642 h 5238254"/>
              <a:gd name="connsiteX0" fmla="*/ 1176948 w 5468598"/>
              <a:gd name="connsiteY0" fmla="*/ 1044642 h 5238254"/>
              <a:gd name="connsiteX1" fmla="*/ 1597085 w 5468598"/>
              <a:gd name="connsiteY1" fmla="*/ 144814 h 5238254"/>
              <a:gd name="connsiteX2" fmla="*/ 2575219 w 5468598"/>
              <a:gd name="connsiteY2" fmla="*/ 413785 h 5238254"/>
              <a:gd name="connsiteX3" fmla="*/ 3488583 w 5468598"/>
              <a:gd name="connsiteY3" fmla="*/ 7453 h 5238254"/>
              <a:gd name="connsiteX4" fmla="*/ 4032276 w 5468598"/>
              <a:gd name="connsiteY4" fmla="*/ 837564 h 5238254"/>
              <a:gd name="connsiteX5" fmla="*/ 5062180 w 5468598"/>
              <a:gd name="connsiteY5" fmla="*/ 1097715 h 5238254"/>
              <a:gd name="connsiteX6" fmla="*/ 4875657 w 5468598"/>
              <a:gd name="connsiteY6" fmla="*/ 2100046 h 5238254"/>
              <a:gd name="connsiteX7" fmla="*/ 5467745 w 5468598"/>
              <a:gd name="connsiteY7" fmla="*/ 2822707 h 5238254"/>
              <a:gd name="connsiteX8" fmla="*/ 4723224 w 5468598"/>
              <a:gd name="connsiteY8" fmla="*/ 3538121 h 5238254"/>
              <a:gd name="connsiteX9" fmla="*/ 4624364 w 5468598"/>
              <a:gd name="connsiteY9" fmla="*/ 4485807 h 5238254"/>
              <a:gd name="connsiteX10" fmla="*/ 3595228 w 5468598"/>
              <a:gd name="connsiteY10" fmla="*/ 4572971 h 5238254"/>
              <a:gd name="connsiteX11" fmla="*/ 2867083 w 5468598"/>
              <a:gd name="connsiteY11" fmla="*/ 5237882 h 5238254"/>
              <a:gd name="connsiteX12" fmla="*/ 2029685 w 5468598"/>
              <a:gd name="connsiteY12" fmla="*/ 4669225 h 5238254"/>
              <a:gd name="connsiteX13" fmla="*/ 1042962 w 5468598"/>
              <a:gd name="connsiteY13" fmla="*/ 4773798 h 5238254"/>
              <a:gd name="connsiteX14" fmla="*/ 828597 w 5468598"/>
              <a:gd name="connsiteY14" fmla="*/ 3791753 h 5238254"/>
              <a:gd name="connsiteX15" fmla="*/ 5005 w 5468598"/>
              <a:gd name="connsiteY15" fmla="*/ 3219950 h 5238254"/>
              <a:gd name="connsiteX16" fmla="*/ 471695 w 5468598"/>
              <a:gd name="connsiteY16" fmla="*/ 2356553 h 5238254"/>
              <a:gd name="connsiteX17" fmla="*/ 224315 w 5468598"/>
              <a:gd name="connsiteY17" fmla="*/ 1404151 h 5238254"/>
              <a:gd name="connsiteX18" fmla="*/ 1176948 w 5468598"/>
              <a:gd name="connsiteY18" fmla="*/ 1044642 h 5238254"/>
              <a:gd name="connsiteX0" fmla="*/ 1176948 w 5468598"/>
              <a:gd name="connsiteY0" fmla="*/ 1044642 h 5238254"/>
              <a:gd name="connsiteX1" fmla="*/ 1597085 w 5468598"/>
              <a:gd name="connsiteY1" fmla="*/ 144814 h 5238254"/>
              <a:gd name="connsiteX2" fmla="*/ 2575219 w 5468598"/>
              <a:gd name="connsiteY2" fmla="*/ 413785 h 5238254"/>
              <a:gd name="connsiteX3" fmla="*/ 3488583 w 5468598"/>
              <a:gd name="connsiteY3" fmla="*/ 7453 h 5238254"/>
              <a:gd name="connsiteX4" fmla="*/ 4032276 w 5468598"/>
              <a:gd name="connsiteY4" fmla="*/ 837564 h 5238254"/>
              <a:gd name="connsiteX5" fmla="*/ 5062180 w 5468598"/>
              <a:gd name="connsiteY5" fmla="*/ 1097715 h 5238254"/>
              <a:gd name="connsiteX6" fmla="*/ 4875657 w 5468598"/>
              <a:gd name="connsiteY6" fmla="*/ 2100046 h 5238254"/>
              <a:gd name="connsiteX7" fmla="*/ 5467745 w 5468598"/>
              <a:gd name="connsiteY7" fmla="*/ 2822707 h 5238254"/>
              <a:gd name="connsiteX8" fmla="*/ 4723224 w 5468598"/>
              <a:gd name="connsiteY8" fmla="*/ 3538121 h 5238254"/>
              <a:gd name="connsiteX9" fmla="*/ 4624364 w 5468598"/>
              <a:gd name="connsiteY9" fmla="*/ 4485807 h 5238254"/>
              <a:gd name="connsiteX10" fmla="*/ 3595228 w 5468598"/>
              <a:gd name="connsiteY10" fmla="*/ 4572971 h 5238254"/>
              <a:gd name="connsiteX11" fmla="*/ 2867083 w 5468598"/>
              <a:gd name="connsiteY11" fmla="*/ 5237882 h 5238254"/>
              <a:gd name="connsiteX12" fmla="*/ 2029685 w 5468598"/>
              <a:gd name="connsiteY12" fmla="*/ 4669225 h 5238254"/>
              <a:gd name="connsiteX13" fmla="*/ 1042962 w 5468598"/>
              <a:gd name="connsiteY13" fmla="*/ 4773798 h 5238254"/>
              <a:gd name="connsiteX14" fmla="*/ 828597 w 5468598"/>
              <a:gd name="connsiteY14" fmla="*/ 3791753 h 5238254"/>
              <a:gd name="connsiteX15" fmla="*/ 5005 w 5468598"/>
              <a:gd name="connsiteY15" fmla="*/ 3219950 h 5238254"/>
              <a:gd name="connsiteX16" fmla="*/ 471695 w 5468598"/>
              <a:gd name="connsiteY16" fmla="*/ 2356553 h 5238254"/>
              <a:gd name="connsiteX17" fmla="*/ 224315 w 5468598"/>
              <a:gd name="connsiteY17" fmla="*/ 1404151 h 5238254"/>
              <a:gd name="connsiteX18" fmla="*/ 1176948 w 5468598"/>
              <a:gd name="connsiteY18" fmla="*/ 1044642 h 5238254"/>
              <a:gd name="connsiteX0" fmla="*/ 1158732 w 5468598"/>
              <a:gd name="connsiteY0" fmla="*/ 1030070 h 5238254"/>
              <a:gd name="connsiteX1" fmla="*/ 1597085 w 5468598"/>
              <a:gd name="connsiteY1" fmla="*/ 144814 h 5238254"/>
              <a:gd name="connsiteX2" fmla="*/ 2575219 w 5468598"/>
              <a:gd name="connsiteY2" fmla="*/ 413785 h 5238254"/>
              <a:gd name="connsiteX3" fmla="*/ 3488583 w 5468598"/>
              <a:gd name="connsiteY3" fmla="*/ 7453 h 5238254"/>
              <a:gd name="connsiteX4" fmla="*/ 4032276 w 5468598"/>
              <a:gd name="connsiteY4" fmla="*/ 837564 h 5238254"/>
              <a:gd name="connsiteX5" fmla="*/ 5062180 w 5468598"/>
              <a:gd name="connsiteY5" fmla="*/ 1097715 h 5238254"/>
              <a:gd name="connsiteX6" fmla="*/ 4875657 w 5468598"/>
              <a:gd name="connsiteY6" fmla="*/ 2100046 h 5238254"/>
              <a:gd name="connsiteX7" fmla="*/ 5467745 w 5468598"/>
              <a:gd name="connsiteY7" fmla="*/ 2822707 h 5238254"/>
              <a:gd name="connsiteX8" fmla="*/ 4723224 w 5468598"/>
              <a:gd name="connsiteY8" fmla="*/ 3538121 h 5238254"/>
              <a:gd name="connsiteX9" fmla="*/ 4624364 w 5468598"/>
              <a:gd name="connsiteY9" fmla="*/ 4485807 h 5238254"/>
              <a:gd name="connsiteX10" fmla="*/ 3595228 w 5468598"/>
              <a:gd name="connsiteY10" fmla="*/ 4572971 h 5238254"/>
              <a:gd name="connsiteX11" fmla="*/ 2867083 w 5468598"/>
              <a:gd name="connsiteY11" fmla="*/ 5237882 h 5238254"/>
              <a:gd name="connsiteX12" fmla="*/ 2029685 w 5468598"/>
              <a:gd name="connsiteY12" fmla="*/ 4669225 h 5238254"/>
              <a:gd name="connsiteX13" fmla="*/ 1042962 w 5468598"/>
              <a:gd name="connsiteY13" fmla="*/ 4773798 h 5238254"/>
              <a:gd name="connsiteX14" fmla="*/ 828597 w 5468598"/>
              <a:gd name="connsiteY14" fmla="*/ 3791753 h 5238254"/>
              <a:gd name="connsiteX15" fmla="*/ 5005 w 5468598"/>
              <a:gd name="connsiteY15" fmla="*/ 3219950 h 5238254"/>
              <a:gd name="connsiteX16" fmla="*/ 471695 w 5468598"/>
              <a:gd name="connsiteY16" fmla="*/ 2356553 h 5238254"/>
              <a:gd name="connsiteX17" fmla="*/ 224315 w 5468598"/>
              <a:gd name="connsiteY17" fmla="*/ 1404151 h 5238254"/>
              <a:gd name="connsiteX18" fmla="*/ 1158732 w 5468598"/>
              <a:gd name="connsiteY18" fmla="*/ 1030070 h 52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598" h="5238254">
                <a:moveTo>
                  <a:pt x="1158732" y="1030070"/>
                </a:moveTo>
                <a:cubicBezTo>
                  <a:pt x="1387527" y="820181"/>
                  <a:pt x="1367683" y="242671"/>
                  <a:pt x="1597085" y="144814"/>
                </a:cubicBezTo>
                <a:cubicBezTo>
                  <a:pt x="1826487" y="46957"/>
                  <a:pt x="2259969" y="436678"/>
                  <a:pt x="2575219" y="413785"/>
                </a:cubicBezTo>
                <a:cubicBezTo>
                  <a:pt x="2890469" y="390892"/>
                  <a:pt x="3245740" y="-63177"/>
                  <a:pt x="3488583" y="7453"/>
                </a:cubicBezTo>
                <a:cubicBezTo>
                  <a:pt x="3731426" y="78083"/>
                  <a:pt x="3770010" y="655854"/>
                  <a:pt x="4032276" y="837564"/>
                </a:cubicBezTo>
                <a:cubicBezTo>
                  <a:pt x="4294542" y="1019274"/>
                  <a:pt x="4921616" y="887301"/>
                  <a:pt x="5062180" y="1097715"/>
                </a:cubicBezTo>
                <a:cubicBezTo>
                  <a:pt x="5202744" y="1308129"/>
                  <a:pt x="4808063" y="1812547"/>
                  <a:pt x="4875657" y="2100046"/>
                </a:cubicBezTo>
                <a:cubicBezTo>
                  <a:pt x="4943251" y="2387545"/>
                  <a:pt x="5493150" y="2583028"/>
                  <a:pt x="5467745" y="2822707"/>
                </a:cubicBezTo>
                <a:cubicBezTo>
                  <a:pt x="5442340" y="3062386"/>
                  <a:pt x="4863787" y="3260938"/>
                  <a:pt x="4723224" y="3538121"/>
                </a:cubicBezTo>
                <a:cubicBezTo>
                  <a:pt x="4582661" y="3815304"/>
                  <a:pt x="4812363" y="4313332"/>
                  <a:pt x="4624364" y="4485807"/>
                </a:cubicBezTo>
                <a:cubicBezTo>
                  <a:pt x="4436365" y="4658282"/>
                  <a:pt x="3888108" y="4447625"/>
                  <a:pt x="3595228" y="4572971"/>
                </a:cubicBezTo>
                <a:cubicBezTo>
                  <a:pt x="3302348" y="4698317"/>
                  <a:pt x="3128007" y="5221840"/>
                  <a:pt x="2867083" y="5237882"/>
                </a:cubicBezTo>
                <a:cubicBezTo>
                  <a:pt x="2606159" y="5253924"/>
                  <a:pt x="2333705" y="4746572"/>
                  <a:pt x="2029685" y="4669225"/>
                </a:cubicBezTo>
                <a:cubicBezTo>
                  <a:pt x="1725665" y="4591878"/>
                  <a:pt x="1243143" y="4920043"/>
                  <a:pt x="1042962" y="4773798"/>
                </a:cubicBezTo>
                <a:cubicBezTo>
                  <a:pt x="842781" y="4627553"/>
                  <a:pt x="1001590" y="4050727"/>
                  <a:pt x="828597" y="3791753"/>
                </a:cubicBezTo>
                <a:cubicBezTo>
                  <a:pt x="655604" y="3532779"/>
                  <a:pt x="64489" y="3459150"/>
                  <a:pt x="5005" y="3219950"/>
                </a:cubicBezTo>
                <a:cubicBezTo>
                  <a:pt x="-54479" y="2980750"/>
                  <a:pt x="435143" y="2659186"/>
                  <a:pt x="471695" y="2356553"/>
                </a:cubicBezTo>
                <a:cubicBezTo>
                  <a:pt x="508247" y="2053920"/>
                  <a:pt x="109809" y="1625231"/>
                  <a:pt x="224315" y="1404151"/>
                </a:cubicBezTo>
                <a:cubicBezTo>
                  <a:pt x="338821" y="1183071"/>
                  <a:pt x="929937" y="1239959"/>
                  <a:pt x="1158732" y="103007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22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96E34F-1858-90CB-606A-BEB7E80098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03" y="6154565"/>
            <a:ext cx="485652" cy="4760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8ABA00-6695-ACAE-47AB-D08E566EDB2D}"/>
              </a:ext>
            </a:extLst>
          </p:cNvPr>
          <p:cNvGrpSpPr/>
          <p:nvPr userDrawn="1"/>
        </p:nvGrpSpPr>
        <p:grpSpPr>
          <a:xfrm>
            <a:off x="5302204" y="1667150"/>
            <a:ext cx="7021519" cy="5347799"/>
            <a:chOff x="5302204" y="1667150"/>
            <a:chExt cx="7021519" cy="53477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7CCF4D-6332-7E14-6D92-4DEBE11E0AD9}"/>
                </a:ext>
              </a:extLst>
            </p:cNvPr>
            <p:cNvSpPr/>
            <p:nvPr userDrawn="1"/>
          </p:nvSpPr>
          <p:spPr>
            <a:xfrm>
              <a:off x="7973597" y="2203150"/>
              <a:ext cx="4218403" cy="4654850"/>
            </a:xfrm>
            <a:custGeom>
              <a:avLst/>
              <a:gdLst>
                <a:gd name="connsiteX0" fmla="*/ 4218403 w 4218403"/>
                <a:gd name="connsiteY0" fmla="*/ 0 h 4654850"/>
                <a:gd name="connsiteX1" fmla="*/ 4218403 w 4218403"/>
                <a:gd name="connsiteY1" fmla="*/ 4654850 h 4654850"/>
                <a:gd name="connsiteX2" fmla="*/ 729823 w 4218403"/>
                <a:gd name="connsiteY2" fmla="*/ 4654850 h 4654850"/>
                <a:gd name="connsiteX3" fmla="*/ 26316 w 4218403"/>
                <a:gd name="connsiteY3" fmla="*/ 1931610 h 4654850"/>
                <a:gd name="connsiteX4" fmla="*/ 616352 w 4218403"/>
                <a:gd name="connsiteY4" fmla="*/ 930534 h 4654850"/>
                <a:gd name="connsiteX5" fmla="*/ 4218403 w 4218403"/>
                <a:gd name="connsiteY5" fmla="*/ 0 h 465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8403" h="4654850">
                  <a:moveTo>
                    <a:pt x="4218403" y="0"/>
                  </a:moveTo>
                  <a:lnTo>
                    <a:pt x="4218403" y="4654850"/>
                  </a:lnTo>
                  <a:lnTo>
                    <a:pt x="729823" y="4654850"/>
                  </a:lnTo>
                  <a:lnTo>
                    <a:pt x="26316" y="1931610"/>
                  </a:lnTo>
                  <a:cubicBezTo>
                    <a:pt x="-87189" y="1492237"/>
                    <a:pt x="176979" y="1044040"/>
                    <a:pt x="616352" y="930534"/>
                  </a:cubicBezTo>
                  <a:lnTo>
                    <a:pt x="4218403" y="0"/>
                  </a:lnTo>
                  <a:close/>
                </a:path>
              </a:pathLst>
            </a:cu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1029C7-AAAC-8A7B-4E1A-221465F83457}"/>
                </a:ext>
              </a:extLst>
            </p:cNvPr>
            <p:cNvSpPr/>
            <p:nvPr userDrawn="1"/>
          </p:nvSpPr>
          <p:spPr>
            <a:xfrm>
              <a:off x="5302204" y="1667150"/>
              <a:ext cx="6920038" cy="5209230"/>
            </a:xfrm>
            <a:custGeom>
              <a:avLst/>
              <a:gdLst>
                <a:gd name="connsiteX0" fmla="*/ 4480230 w 6920038"/>
                <a:gd name="connsiteY0" fmla="*/ 1119 h 5209230"/>
                <a:gd name="connsiteX1" fmla="*/ 4948345 w 6920038"/>
                <a:gd name="connsiteY1" fmla="*/ 227218 h 5209230"/>
                <a:gd name="connsiteX2" fmla="*/ 6920038 w 6920038"/>
                <a:gd name="connsiteY2" fmla="*/ 2438677 h 5209230"/>
                <a:gd name="connsiteX3" fmla="*/ 6920038 w 6920038"/>
                <a:gd name="connsiteY3" fmla="*/ 5209230 h 5209230"/>
                <a:gd name="connsiteX4" fmla="*/ 817524 w 6920038"/>
                <a:gd name="connsiteY4" fmla="*/ 5209230 h 5209230"/>
                <a:gd name="connsiteX5" fmla="*/ 172251 w 6920038"/>
                <a:gd name="connsiteY5" fmla="*/ 4485489 h 5209230"/>
                <a:gd name="connsiteX6" fmla="*/ 227218 w 6920038"/>
                <a:gd name="connsiteY6" fmla="*/ 3526491 h 5209230"/>
                <a:gd name="connsiteX7" fmla="*/ 3989347 w 6920038"/>
                <a:gd name="connsiteY7" fmla="*/ 172251 h 5209230"/>
                <a:gd name="connsiteX8" fmla="*/ 4480230 w 6920038"/>
                <a:gd name="connsiteY8" fmla="*/ 1119 h 520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0038" h="5209230">
                  <a:moveTo>
                    <a:pt x="4480230" y="1119"/>
                  </a:moveTo>
                  <a:cubicBezTo>
                    <a:pt x="4653774" y="11066"/>
                    <a:pt x="4823524" y="87218"/>
                    <a:pt x="4948345" y="227218"/>
                  </a:cubicBezTo>
                  <a:lnTo>
                    <a:pt x="6920038" y="2438677"/>
                  </a:lnTo>
                  <a:lnTo>
                    <a:pt x="6920038" y="5209230"/>
                  </a:lnTo>
                  <a:lnTo>
                    <a:pt x="817524" y="5209230"/>
                  </a:lnTo>
                  <a:lnTo>
                    <a:pt x="172251" y="4485489"/>
                  </a:lnTo>
                  <a:cubicBezTo>
                    <a:pt x="-77390" y="4205490"/>
                    <a:pt x="-52781" y="3776133"/>
                    <a:pt x="227218" y="3526491"/>
                  </a:cubicBezTo>
                  <a:lnTo>
                    <a:pt x="3989347" y="172251"/>
                  </a:lnTo>
                  <a:cubicBezTo>
                    <a:pt x="4129346" y="47430"/>
                    <a:pt x="4306686" y="-8828"/>
                    <a:pt x="4480230" y="1119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8FD8746-C065-A679-8D6E-DC0F180DB2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217647" y="4087447"/>
              <a:ext cx="11113" cy="2927502"/>
            </a:xfrm>
            <a:prstGeom prst="line">
              <a:avLst/>
            </a:prstGeom>
            <a:ln w="76200">
              <a:solidFill>
                <a:srgbClr val="E4E4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107C21-97FB-FAAC-9A18-2456BF1EFB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73467" y="6894760"/>
              <a:ext cx="6350256" cy="0"/>
            </a:xfrm>
            <a:prstGeom prst="line">
              <a:avLst/>
            </a:prstGeom>
            <a:ln w="76200">
              <a:solidFill>
                <a:srgbClr val="E1ED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93B2DD48-235D-9F79-52BE-1AEC5CAB52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2898" y="2519265"/>
            <a:ext cx="9132242" cy="681135"/>
          </a:xfrm>
        </p:spPr>
        <p:txBody>
          <a:bodyPr/>
          <a:lstStyle>
            <a:lvl1pPr marL="0" indent="0" algn="l">
              <a:buNone/>
              <a:defRPr sz="2400" b="0" cap="all" baseline="0">
                <a:solidFill>
                  <a:schemeClr val="accent1"/>
                </a:solidFill>
                <a:highlight>
                  <a:srgbClr val="361A59"/>
                </a:highligh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B10153-9BEB-E288-08FF-C50008424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898" y="1370644"/>
            <a:ext cx="9169746" cy="10746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highlight>
                  <a:srgbClr val="361A59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2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highlight>
                  <a:srgbClr val="FFFFFF"/>
                </a:highligh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757" y="1286669"/>
            <a:ext cx="11521281" cy="4890294"/>
          </a:xfrm>
        </p:spPr>
        <p:txBody>
          <a:bodyPr/>
          <a:lstStyle>
            <a:lvl1pPr>
              <a:defRPr>
                <a:highlight>
                  <a:srgbClr val="FFFFFF"/>
                </a:highlight>
                <a:latin typeface="+mn-lt"/>
              </a:defRPr>
            </a:lvl1pPr>
            <a:lvl2pPr>
              <a:defRPr>
                <a:highlight>
                  <a:srgbClr val="FFFFFF"/>
                </a:highlight>
                <a:latin typeface="+mn-lt"/>
              </a:defRPr>
            </a:lvl2pPr>
            <a:lvl3pPr>
              <a:defRPr>
                <a:highlight>
                  <a:srgbClr val="FFFFFF"/>
                </a:highlight>
                <a:latin typeface="+mn-lt"/>
              </a:defRPr>
            </a:lvl3pPr>
            <a:lvl4pPr>
              <a:defRPr>
                <a:highlight>
                  <a:srgbClr val="FFFFFF"/>
                </a:highlight>
                <a:latin typeface="+mn-lt"/>
              </a:defRPr>
            </a:lvl4pPr>
            <a:lvl5pPr>
              <a:defRPr>
                <a:highlight>
                  <a:srgbClr val="FFFFFF"/>
                </a:highligh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B165CB-5A3D-08FB-A1F5-4B3C8AE30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59A122-7755-8830-5E8D-698844506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583" y="6412333"/>
            <a:ext cx="36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B4F710-95D3-7520-FC7A-F026B45E43DA}"/>
              </a:ext>
            </a:extLst>
          </p:cNvPr>
          <p:cNvGrpSpPr/>
          <p:nvPr userDrawn="1"/>
        </p:nvGrpSpPr>
        <p:grpSpPr>
          <a:xfrm>
            <a:off x="9719794" y="-40846"/>
            <a:ext cx="2498798" cy="2210891"/>
            <a:chOff x="9719794" y="-40846"/>
            <a:chExt cx="2498798" cy="221089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78217DF-DB3E-FA83-663A-8C48B0B02F5D}"/>
                </a:ext>
              </a:extLst>
            </p:cNvPr>
            <p:cNvSpPr/>
            <p:nvPr userDrawn="1"/>
          </p:nvSpPr>
          <p:spPr>
            <a:xfrm>
              <a:off x="10659018" y="2"/>
              <a:ext cx="1532982" cy="2170043"/>
            </a:xfrm>
            <a:custGeom>
              <a:avLst/>
              <a:gdLst>
                <a:gd name="connsiteX0" fmla="*/ 0 w 1532982"/>
                <a:gd name="connsiteY0" fmla="*/ 0 h 2170043"/>
                <a:gd name="connsiteX1" fmla="*/ 1532982 w 1532982"/>
                <a:gd name="connsiteY1" fmla="*/ 0 h 2170043"/>
                <a:gd name="connsiteX2" fmla="*/ 1532982 w 1532982"/>
                <a:gd name="connsiteY2" fmla="*/ 2032965 h 2170043"/>
                <a:gd name="connsiteX3" fmla="*/ 899062 w 1532982"/>
                <a:gd name="connsiteY3" fmla="*/ 2160981 h 2170043"/>
                <a:gd name="connsiteX4" fmla="*/ 364754 w 1532982"/>
                <a:gd name="connsiteY4" fmla="*/ 1806216 h 2170043"/>
                <a:gd name="connsiteX5" fmla="*/ 0 w 1532982"/>
                <a:gd name="connsiteY5" fmla="*/ 0 h 217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982" h="2170043">
                  <a:moveTo>
                    <a:pt x="0" y="0"/>
                  </a:moveTo>
                  <a:lnTo>
                    <a:pt x="1532982" y="0"/>
                  </a:lnTo>
                  <a:lnTo>
                    <a:pt x="1532982" y="2032965"/>
                  </a:lnTo>
                  <a:lnTo>
                    <a:pt x="899062" y="2160981"/>
                  </a:lnTo>
                  <a:cubicBezTo>
                    <a:pt x="653551" y="2210561"/>
                    <a:pt x="414334" y="2051727"/>
                    <a:pt x="364754" y="1806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0C07BE-8421-3EC3-58F1-E152E604BBE4}"/>
                </a:ext>
              </a:extLst>
            </p:cNvPr>
            <p:cNvSpPr/>
            <p:nvPr userDrawn="1"/>
          </p:nvSpPr>
          <p:spPr>
            <a:xfrm>
              <a:off x="9719794" y="-21994"/>
              <a:ext cx="2498798" cy="1393068"/>
            </a:xfrm>
            <a:custGeom>
              <a:avLst/>
              <a:gdLst>
                <a:gd name="connsiteX0" fmla="*/ 99833 w 2498798"/>
                <a:gd name="connsiteY0" fmla="*/ 0 h 1393068"/>
                <a:gd name="connsiteX1" fmla="*/ 2498798 w 2498798"/>
                <a:gd name="connsiteY1" fmla="*/ 0 h 1393068"/>
                <a:gd name="connsiteX2" fmla="*/ 2498798 w 2498798"/>
                <a:gd name="connsiteY2" fmla="*/ 1393068 h 1393068"/>
                <a:gd name="connsiteX3" fmla="*/ 339199 w 2498798"/>
                <a:gd name="connsiteY3" fmla="*/ 1034677 h 1393068"/>
                <a:gd name="connsiteX4" fmla="*/ 5534 w 2498798"/>
                <a:gd name="connsiteY4" fmla="*/ 568231 h 1393068"/>
                <a:gd name="connsiteX5" fmla="*/ 99833 w 2498798"/>
                <a:gd name="connsiteY5" fmla="*/ 0 h 139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798" h="1393068">
                  <a:moveTo>
                    <a:pt x="99833" y="0"/>
                  </a:moveTo>
                  <a:lnTo>
                    <a:pt x="2498798" y="0"/>
                  </a:lnTo>
                  <a:lnTo>
                    <a:pt x="2498798" y="1393068"/>
                  </a:lnTo>
                  <a:lnTo>
                    <a:pt x="339199" y="1034677"/>
                  </a:lnTo>
                  <a:cubicBezTo>
                    <a:pt x="118255" y="998011"/>
                    <a:pt x="-31132" y="789175"/>
                    <a:pt x="5534" y="568231"/>
                  </a:cubicBezTo>
                  <a:lnTo>
                    <a:pt x="99833" y="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4A30DC-20D4-BAA8-BB34-B1BE9913D1A1}"/>
                </a:ext>
              </a:extLst>
            </p:cNvPr>
            <p:cNvCxnSpPr>
              <a:cxnSpLocks/>
              <a:endCxn id="12" idx="1"/>
            </p:cNvCxnSpPr>
            <p:nvPr userDrawn="1"/>
          </p:nvCxnSpPr>
          <p:spPr>
            <a:xfrm>
              <a:off x="9781880" y="-21996"/>
              <a:ext cx="2436712" cy="2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6108A4C-6C59-2110-D137-DB6FF9C0A3A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218592" y="-40846"/>
              <a:ext cx="0" cy="1448584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9AB9557-6B79-BFD3-ACC1-96E6A7986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7988" y="6412333"/>
            <a:ext cx="4544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TimeToReassessManagementPaediatricAsthma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85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86669"/>
            <a:ext cx="5684838" cy="489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86669"/>
            <a:ext cx="5684838" cy="489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36544D-406E-C017-9127-191D91339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F2F1A1-0A76-8367-02EA-A61477CEB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093" y="6412333"/>
            <a:ext cx="324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B3EEEE-89C4-8617-AD9D-70125A639FA1}"/>
              </a:ext>
            </a:extLst>
          </p:cNvPr>
          <p:cNvGrpSpPr/>
          <p:nvPr userDrawn="1"/>
        </p:nvGrpSpPr>
        <p:grpSpPr>
          <a:xfrm>
            <a:off x="9719794" y="-40846"/>
            <a:ext cx="2498798" cy="2210891"/>
            <a:chOff x="9719794" y="-40846"/>
            <a:chExt cx="2498798" cy="221089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F7B5F1-E6D0-E07F-4CB0-AC17E204D2CB}"/>
                </a:ext>
              </a:extLst>
            </p:cNvPr>
            <p:cNvSpPr/>
            <p:nvPr userDrawn="1"/>
          </p:nvSpPr>
          <p:spPr>
            <a:xfrm>
              <a:off x="10659018" y="2"/>
              <a:ext cx="1532982" cy="2170043"/>
            </a:xfrm>
            <a:custGeom>
              <a:avLst/>
              <a:gdLst>
                <a:gd name="connsiteX0" fmla="*/ 0 w 1532982"/>
                <a:gd name="connsiteY0" fmla="*/ 0 h 2170043"/>
                <a:gd name="connsiteX1" fmla="*/ 1532982 w 1532982"/>
                <a:gd name="connsiteY1" fmla="*/ 0 h 2170043"/>
                <a:gd name="connsiteX2" fmla="*/ 1532982 w 1532982"/>
                <a:gd name="connsiteY2" fmla="*/ 2032965 h 2170043"/>
                <a:gd name="connsiteX3" fmla="*/ 899062 w 1532982"/>
                <a:gd name="connsiteY3" fmla="*/ 2160981 h 2170043"/>
                <a:gd name="connsiteX4" fmla="*/ 364754 w 1532982"/>
                <a:gd name="connsiteY4" fmla="*/ 1806216 h 2170043"/>
                <a:gd name="connsiteX5" fmla="*/ 0 w 1532982"/>
                <a:gd name="connsiteY5" fmla="*/ 0 h 217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982" h="2170043">
                  <a:moveTo>
                    <a:pt x="0" y="0"/>
                  </a:moveTo>
                  <a:lnTo>
                    <a:pt x="1532982" y="0"/>
                  </a:lnTo>
                  <a:lnTo>
                    <a:pt x="1532982" y="2032965"/>
                  </a:lnTo>
                  <a:lnTo>
                    <a:pt x="899062" y="2160981"/>
                  </a:lnTo>
                  <a:cubicBezTo>
                    <a:pt x="653551" y="2210561"/>
                    <a:pt x="414334" y="2051727"/>
                    <a:pt x="364754" y="1806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210614-3B1B-2B69-108A-B72373258E8F}"/>
                </a:ext>
              </a:extLst>
            </p:cNvPr>
            <p:cNvSpPr/>
            <p:nvPr userDrawn="1"/>
          </p:nvSpPr>
          <p:spPr>
            <a:xfrm>
              <a:off x="9719794" y="-21994"/>
              <a:ext cx="2498798" cy="1393068"/>
            </a:xfrm>
            <a:custGeom>
              <a:avLst/>
              <a:gdLst>
                <a:gd name="connsiteX0" fmla="*/ 99833 w 2498798"/>
                <a:gd name="connsiteY0" fmla="*/ 0 h 1393068"/>
                <a:gd name="connsiteX1" fmla="*/ 2498798 w 2498798"/>
                <a:gd name="connsiteY1" fmla="*/ 0 h 1393068"/>
                <a:gd name="connsiteX2" fmla="*/ 2498798 w 2498798"/>
                <a:gd name="connsiteY2" fmla="*/ 1393068 h 1393068"/>
                <a:gd name="connsiteX3" fmla="*/ 339199 w 2498798"/>
                <a:gd name="connsiteY3" fmla="*/ 1034677 h 1393068"/>
                <a:gd name="connsiteX4" fmla="*/ 5534 w 2498798"/>
                <a:gd name="connsiteY4" fmla="*/ 568231 h 1393068"/>
                <a:gd name="connsiteX5" fmla="*/ 99833 w 2498798"/>
                <a:gd name="connsiteY5" fmla="*/ 0 h 139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798" h="1393068">
                  <a:moveTo>
                    <a:pt x="99833" y="0"/>
                  </a:moveTo>
                  <a:lnTo>
                    <a:pt x="2498798" y="0"/>
                  </a:lnTo>
                  <a:lnTo>
                    <a:pt x="2498798" y="1393068"/>
                  </a:lnTo>
                  <a:lnTo>
                    <a:pt x="339199" y="1034677"/>
                  </a:lnTo>
                  <a:cubicBezTo>
                    <a:pt x="118255" y="998011"/>
                    <a:pt x="-31132" y="789175"/>
                    <a:pt x="5534" y="568231"/>
                  </a:cubicBezTo>
                  <a:lnTo>
                    <a:pt x="99833" y="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EFC7C8-A994-0A48-2C48-157F35A7FFEE}"/>
                </a:ext>
              </a:extLst>
            </p:cNvPr>
            <p:cNvCxnSpPr>
              <a:cxnSpLocks/>
              <a:endCxn id="13" idx="1"/>
            </p:cNvCxnSpPr>
            <p:nvPr userDrawn="1"/>
          </p:nvCxnSpPr>
          <p:spPr>
            <a:xfrm>
              <a:off x="9781880" y="-21996"/>
              <a:ext cx="2436712" cy="2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E27DAD-6E4C-713D-374E-F1B7F6D506C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218592" y="-40846"/>
              <a:ext cx="0" cy="1448584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98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757" y="1277462"/>
            <a:ext cx="566181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757" y="2190750"/>
            <a:ext cx="5661819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7462"/>
            <a:ext cx="5684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0750"/>
            <a:ext cx="5684838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E3CD-313B-4A1F-75AF-CD3265EA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365126"/>
            <a:ext cx="11521281" cy="508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5A7780-6B0F-4827-7BD7-2F8F5BAF6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EC15F4-0B15-99A0-C145-B86892895A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583" y="6412333"/>
            <a:ext cx="36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DA267C-A3F7-9E63-3486-70A9D760CA1F}"/>
              </a:ext>
            </a:extLst>
          </p:cNvPr>
          <p:cNvGrpSpPr/>
          <p:nvPr userDrawn="1"/>
        </p:nvGrpSpPr>
        <p:grpSpPr>
          <a:xfrm>
            <a:off x="9719794" y="-40846"/>
            <a:ext cx="2498798" cy="2210891"/>
            <a:chOff x="9719794" y="-40846"/>
            <a:chExt cx="2498798" cy="221089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85066A-50B0-0D48-1496-19DD30803DEC}"/>
                </a:ext>
              </a:extLst>
            </p:cNvPr>
            <p:cNvSpPr/>
            <p:nvPr userDrawn="1"/>
          </p:nvSpPr>
          <p:spPr>
            <a:xfrm>
              <a:off x="10659018" y="2"/>
              <a:ext cx="1532982" cy="2170043"/>
            </a:xfrm>
            <a:custGeom>
              <a:avLst/>
              <a:gdLst>
                <a:gd name="connsiteX0" fmla="*/ 0 w 1532982"/>
                <a:gd name="connsiteY0" fmla="*/ 0 h 2170043"/>
                <a:gd name="connsiteX1" fmla="*/ 1532982 w 1532982"/>
                <a:gd name="connsiteY1" fmla="*/ 0 h 2170043"/>
                <a:gd name="connsiteX2" fmla="*/ 1532982 w 1532982"/>
                <a:gd name="connsiteY2" fmla="*/ 2032965 h 2170043"/>
                <a:gd name="connsiteX3" fmla="*/ 899062 w 1532982"/>
                <a:gd name="connsiteY3" fmla="*/ 2160981 h 2170043"/>
                <a:gd name="connsiteX4" fmla="*/ 364754 w 1532982"/>
                <a:gd name="connsiteY4" fmla="*/ 1806216 h 2170043"/>
                <a:gd name="connsiteX5" fmla="*/ 0 w 1532982"/>
                <a:gd name="connsiteY5" fmla="*/ 0 h 217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982" h="2170043">
                  <a:moveTo>
                    <a:pt x="0" y="0"/>
                  </a:moveTo>
                  <a:lnTo>
                    <a:pt x="1532982" y="0"/>
                  </a:lnTo>
                  <a:lnTo>
                    <a:pt x="1532982" y="2032965"/>
                  </a:lnTo>
                  <a:lnTo>
                    <a:pt x="899062" y="2160981"/>
                  </a:lnTo>
                  <a:cubicBezTo>
                    <a:pt x="653551" y="2210561"/>
                    <a:pt x="414334" y="2051727"/>
                    <a:pt x="364754" y="1806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C25D11-229E-5234-706A-32CCF7464649}"/>
                </a:ext>
              </a:extLst>
            </p:cNvPr>
            <p:cNvSpPr/>
            <p:nvPr userDrawn="1"/>
          </p:nvSpPr>
          <p:spPr>
            <a:xfrm>
              <a:off x="9719794" y="-21994"/>
              <a:ext cx="2498798" cy="1393068"/>
            </a:xfrm>
            <a:custGeom>
              <a:avLst/>
              <a:gdLst>
                <a:gd name="connsiteX0" fmla="*/ 99833 w 2498798"/>
                <a:gd name="connsiteY0" fmla="*/ 0 h 1393068"/>
                <a:gd name="connsiteX1" fmla="*/ 2498798 w 2498798"/>
                <a:gd name="connsiteY1" fmla="*/ 0 h 1393068"/>
                <a:gd name="connsiteX2" fmla="*/ 2498798 w 2498798"/>
                <a:gd name="connsiteY2" fmla="*/ 1393068 h 1393068"/>
                <a:gd name="connsiteX3" fmla="*/ 339199 w 2498798"/>
                <a:gd name="connsiteY3" fmla="*/ 1034677 h 1393068"/>
                <a:gd name="connsiteX4" fmla="*/ 5534 w 2498798"/>
                <a:gd name="connsiteY4" fmla="*/ 568231 h 1393068"/>
                <a:gd name="connsiteX5" fmla="*/ 99833 w 2498798"/>
                <a:gd name="connsiteY5" fmla="*/ 0 h 139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798" h="1393068">
                  <a:moveTo>
                    <a:pt x="99833" y="0"/>
                  </a:moveTo>
                  <a:lnTo>
                    <a:pt x="2498798" y="0"/>
                  </a:lnTo>
                  <a:lnTo>
                    <a:pt x="2498798" y="1393068"/>
                  </a:lnTo>
                  <a:lnTo>
                    <a:pt x="339199" y="1034677"/>
                  </a:lnTo>
                  <a:cubicBezTo>
                    <a:pt x="118255" y="998011"/>
                    <a:pt x="-31132" y="789175"/>
                    <a:pt x="5534" y="568231"/>
                  </a:cubicBezTo>
                  <a:lnTo>
                    <a:pt x="99833" y="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4F62CA-239B-7ED0-6CCA-9D649453DBB9}"/>
                </a:ext>
              </a:extLst>
            </p:cNvPr>
            <p:cNvCxnSpPr>
              <a:cxnSpLocks/>
              <a:endCxn id="15" idx="1"/>
            </p:cNvCxnSpPr>
            <p:nvPr userDrawn="1"/>
          </p:nvCxnSpPr>
          <p:spPr>
            <a:xfrm>
              <a:off x="9781880" y="-21996"/>
              <a:ext cx="2436712" cy="2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A67A99-0685-1A9A-D293-43E789050D9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218592" y="-40846"/>
              <a:ext cx="0" cy="1448584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10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DB3BC38-6FF0-3400-21CE-3278DFC4F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ED5B01-A324-B586-9EC3-0E943A3B3D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61072" y="6412333"/>
            <a:ext cx="395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484F6B-B6AE-FBA5-1B75-5BF0A52F664D}"/>
              </a:ext>
            </a:extLst>
          </p:cNvPr>
          <p:cNvGrpSpPr/>
          <p:nvPr userDrawn="1"/>
        </p:nvGrpSpPr>
        <p:grpSpPr>
          <a:xfrm>
            <a:off x="9719794" y="-40846"/>
            <a:ext cx="2498798" cy="2210891"/>
            <a:chOff x="9719794" y="-40846"/>
            <a:chExt cx="2498798" cy="221089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B1FA37-D68C-A0A7-7698-2F72277A6111}"/>
                </a:ext>
              </a:extLst>
            </p:cNvPr>
            <p:cNvSpPr/>
            <p:nvPr userDrawn="1"/>
          </p:nvSpPr>
          <p:spPr>
            <a:xfrm>
              <a:off x="10659018" y="2"/>
              <a:ext cx="1532982" cy="2170043"/>
            </a:xfrm>
            <a:custGeom>
              <a:avLst/>
              <a:gdLst>
                <a:gd name="connsiteX0" fmla="*/ 0 w 1532982"/>
                <a:gd name="connsiteY0" fmla="*/ 0 h 2170043"/>
                <a:gd name="connsiteX1" fmla="*/ 1532982 w 1532982"/>
                <a:gd name="connsiteY1" fmla="*/ 0 h 2170043"/>
                <a:gd name="connsiteX2" fmla="*/ 1532982 w 1532982"/>
                <a:gd name="connsiteY2" fmla="*/ 2032965 h 2170043"/>
                <a:gd name="connsiteX3" fmla="*/ 899062 w 1532982"/>
                <a:gd name="connsiteY3" fmla="*/ 2160981 h 2170043"/>
                <a:gd name="connsiteX4" fmla="*/ 364754 w 1532982"/>
                <a:gd name="connsiteY4" fmla="*/ 1806216 h 2170043"/>
                <a:gd name="connsiteX5" fmla="*/ 0 w 1532982"/>
                <a:gd name="connsiteY5" fmla="*/ 0 h 217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982" h="2170043">
                  <a:moveTo>
                    <a:pt x="0" y="0"/>
                  </a:moveTo>
                  <a:lnTo>
                    <a:pt x="1532982" y="0"/>
                  </a:lnTo>
                  <a:lnTo>
                    <a:pt x="1532982" y="2032965"/>
                  </a:lnTo>
                  <a:lnTo>
                    <a:pt x="899062" y="2160981"/>
                  </a:lnTo>
                  <a:cubicBezTo>
                    <a:pt x="653551" y="2210561"/>
                    <a:pt x="414334" y="2051727"/>
                    <a:pt x="364754" y="1806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8A552D3-71A0-115A-F0AD-22E5E4A5C6AB}"/>
                </a:ext>
              </a:extLst>
            </p:cNvPr>
            <p:cNvSpPr/>
            <p:nvPr userDrawn="1"/>
          </p:nvSpPr>
          <p:spPr>
            <a:xfrm>
              <a:off x="9719794" y="-21994"/>
              <a:ext cx="2498798" cy="1393068"/>
            </a:xfrm>
            <a:custGeom>
              <a:avLst/>
              <a:gdLst>
                <a:gd name="connsiteX0" fmla="*/ 99833 w 2498798"/>
                <a:gd name="connsiteY0" fmla="*/ 0 h 1393068"/>
                <a:gd name="connsiteX1" fmla="*/ 2498798 w 2498798"/>
                <a:gd name="connsiteY1" fmla="*/ 0 h 1393068"/>
                <a:gd name="connsiteX2" fmla="*/ 2498798 w 2498798"/>
                <a:gd name="connsiteY2" fmla="*/ 1393068 h 1393068"/>
                <a:gd name="connsiteX3" fmla="*/ 339199 w 2498798"/>
                <a:gd name="connsiteY3" fmla="*/ 1034677 h 1393068"/>
                <a:gd name="connsiteX4" fmla="*/ 5534 w 2498798"/>
                <a:gd name="connsiteY4" fmla="*/ 568231 h 1393068"/>
                <a:gd name="connsiteX5" fmla="*/ 99833 w 2498798"/>
                <a:gd name="connsiteY5" fmla="*/ 0 h 139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798" h="1393068">
                  <a:moveTo>
                    <a:pt x="99833" y="0"/>
                  </a:moveTo>
                  <a:lnTo>
                    <a:pt x="2498798" y="0"/>
                  </a:lnTo>
                  <a:lnTo>
                    <a:pt x="2498798" y="1393068"/>
                  </a:lnTo>
                  <a:lnTo>
                    <a:pt x="339199" y="1034677"/>
                  </a:lnTo>
                  <a:cubicBezTo>
                    <a:pt x="118255" y="998011"/>
                    <a:pt x="-31132" y="789175"/>
                    <a:pt x="5534" y="568231"/>
                  </a:cubicBezTo>
                  <a:lnTo>
                    <a:pt x="99833" y="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20B81C-53AB-3173-3D23-F453974F8257}"/>
                </a:ext>
              </a:extLst>
            </p:cNvPr>
            <p:cNvCxnSpPr>
              <a:cxnSpLocks/>
              <a:endCxn id="11" idx="1"/>
            </p:cNvCxnSpPr>
            <p:nvPr userDrawn="1"/>
          </p:nvCxnSpPr>
          <p:spPr>
            <a:xfrm>
              <a:off x="9781880" y="-21996"/>
              <a:ext cx="2436712" cy="2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452D60-3E3C-B22E-1E88-B7DB2A23254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218592" y="-40846"/>
              <a:ext cx="0" cy="1448584"/>
            </a:xfrm>
            <a:prstGeom prst="line">
              <a:avLst/>
            </a:prstGeom>
            <a:ln w="38100">
              <a:solidFill>
                <a:srgbClr val="EFE8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791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757" y="1286669"/>
            <a:ext cx="11521281" cy="489029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B165CB-5A3D-08FB-A1F5-4B3C8AE30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59A122-7755-8830-5E8D-698844506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950" y="6412333"/>
            <a:ext cx="387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66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86669"/>
            <a:ext cx="5684838" cy="489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86669"/>
            <a:ext cx="5684838" cy="489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36544D-406E-C017-9127-191D91339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757" y="910883"/>
            <a:ext cx="11521281" cy="347651"/>
          </a:xfrm>
        </p:spPr>
        <p:txBody>
          <a:bodyPr anchor="ctr"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F2F1A1-0A76-8367-02EA-A61477CEB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1072" y="6412333"/>
            <a:ext cx="395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4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757" y="365126"/>
            <a:ext cx="11521281" cy="508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757" y="1291480"/>
            <a:ext cx="11521281" cy="4880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6564" y="6412333"/>
            <a:ext cx="4516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TimeToReassessManagementPaediatricAsthma 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C74B9B-5BE4-AAA2-CA5A-D37827D3FE1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90" y="6144967"/>
            <a:ext cx="535782" cy="53588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B2CB2AB-A949-EFD8-1939-95495293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8827" y="6412333"/>
            <a:ext cx="378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E1F13A-AAD1-4C8B-A6E5-D64CDDB052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12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−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357">
          <p15:clr>
            <a:srgbClr val="F26B43"/>
          </p15:clr>
        </p15:guide>
        <p15:guide id="3" pos="14938">
          <p15:clr>
            <a:srgbClr val="F26B43"/>
          </p15:clr>
        </p15:guide>
        <p15:guide id="6" pos="13395">
          <p15:clr>
            <a:srgbClr val="F26B43"/>
          </p15:clr>
        </p15:guide>
        <p15:guide id="7" pos="7052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www.aihw.gov.au/reports/hospitals/principal-diagnosis-data-cub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aihw.gov.au/reports/chronic-respiratory-conditions/asthma" TargetMode="External"/><Relationship Id="rId5" Type="http://schemas.openxmlformats.org/officeDocument/2006/relationships/hyperlink" Target="http://www.aihw.gov.au/reports/burden-of-disease/australian-burden-of-disease-study-2024" TargetMode="External"/><Relationship Id="rId4" Type="http://schemas.openxmlformats.org/officeDocument/2006/relationships/hyperlink" Target="http://www.abs.gov.au/statistics/health/health-conditions-and-risks/asthma/latest-release#managemen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5BE71C-0E6A-5AA2-D9A0-39869DA5E3EA}"/>
              </a:ext>
            </a:extLst>
          </p:cNvPr>
          <p:cNvGrpSpPr/>
          <p:nvPr/>
        </p:nvGrpSpPr>
        <p:grpSpPr>
          <a:xfrm>
            <a:off x="-217713" y="0"/>
            <a:ext cx="12409713" cy="6858002"/>
            <a:chOff x="1" y="1386036"/>
            <a:chExt cx="12409713" cy="6858002"/>
          </a:xfrm>
        </p:grpSpPr>
        <p:pic>
          <p:nvPicPr>
            <p:cNvPr id="4" name="Picture 3" descr="A person and a child talking to a doctor&#10;&#10;Description automatically generated">
              <a:extLst>
                <a:ext uri="{FF2B5EF4-FFF2-40B4-BE49-F238E27FC236}">
                  <a16:creationId xmlns:a16="http://schemas.microsoft.com/office/drawing/2014/main" id="{3E0A484E-38DE-1B0A-96EB-9311CAB1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1208" y="1386036"/>
              <a:ext cx="9358506" cy="6858001"/>
            </a:xfrm>
            <a:prstGeom prst="rect">
              <a:avLst/>
            </a:prstGeom>
          </p:spPr>
        </p:pic>
        <p:pic>
          <p:nvPicPr>
            <p:cNvPr id="5" name="Picture 4" descr="A person and a child talking to a doctor&#10;&#10;Description automatically generated">
              <a:extLst>
                <a:ext uri="{FF2B5EF4-FFF2-40B4-BE49-F238E27FC236}">
                  <a16:creationId xmlns:a16="http://schemas.microsoft.com/office/drawing/2014/main" id="{62432EE0-8E4D-726E-A34E-E50476994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386038"/>
              <a:ext cx="3199820" cy="6858000"/>
            </a:xfrm>
            <a:prstGeom prst="rect">
              <a:avLst/>
            </a:prstGeom>
          </p:spPr>
        </p:pic>
      </p:grp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601587BC-FA95-9302-0801-8BB8F753397F}"/>
              </a:ext>
            </a:extLst>
          </p:cNvPr>
          <p:cNvSpPr>
            <a:spLocks noChangeAspect="1"/>
          </p:cNvSpPr>
          <p:nvPr/>
        </p:nvSpPr>
        <p:spPr>
          <a:xfrm rot="5400000">
            <a:off x="-455369" y="537114"/>
            <a:ext cx="5781797" cy="5783770"/>
          </a:xfrm>
          <a:prstGeom prst="roundRect">
            <a:avLst>
              <a:gd name="adj" fmla="val 10071"/>
            </a:avLst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rgbClr val="FFFFFF">
                  <a:alpha val="50196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9DCE58-2E77-F44C-FDCD-CE612D4411B7}"/>
              </a:ext>
            </a:extLst>
          </p:cNvPr>
          <p:cNvGrpSpPr/>
          <p:nvPr/>
        </p:nvGrpSpPr>
        <p:grpSpPr>
          <a:xfrm>
            <a:off x="9261579" y="5210615"/>
            <a:ext cx="2930421" cy="1647385"/>
            <a:chOff x="9261579" y="5210615"/>
            <a:chExt cx="2930421" cy="164738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D51B38-C3B2-619F-0495-0BC0932D80C3}"/>
                </a:ext>
              </a:extLst>
            </p:cNvPr>
            <p:cNvSpPr/>
            <p:nvPr/>
          </p:nvSpPr>
          <p:spPr>
            <a:xfrm>
              <a:off x="9261579" y="5210615"/>
              <a:ext cx="2930421" cy="1647385"/>
            </a:xfrm>
            <a:custGeom>
              <a:avLst/>
              <a:gdLst>
                <a:gd name="connsiteX0" fmla="*/ 594683 w 2930421"/>
                <a:gd name="connsiteY0" fmla="*/ 830 h 1647385"/>
                <a:gd name="connsiteX1" fmla="*/ 685327 w 2930421"/>
                <a:gd name="connsiteY1" fmla="*/ 4494 h 1647385"/>
                <a:gd name="connsiteX2" fmla="*/ 2930421 w 2930421"/>
                <a:gd name="connsiteY2" fmla="*/ 322873 h 1647385"/>
                <a:gd name="connsiteX3" fmla="*/ 2930421 w 2930421"/>
                <a:gd name="connsiteY3" fmla="*/ 1647385 h 1647385"/>
                <a:gd name="connsiteX4" fmla="*/ 0 w 2930421"/>
                <a:gd name="connsiteY4" fmla="*/ 1647385 h 1647385"/>
                <a:gd name="connsiteX5" fmla="*/ 179015 w 2930421"/>
                <a:gd name="connsiteY5" fmla="*/ 385040 h 1647385"/>
                <a:gd name="connsiteX6" fmla="*/ 594683 w 2930421"/>
                <a:gd name="connsiteY6" fmla="*/ 830 h 164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0421" h="1647385">
                  <a:moveTo>
                    <a:pt x="594683" y="830"/>
                  </a:moveTo>
                  <a:cubicBezTo>
                    <a:pt x="624387" y="-984"/>
                    <a:pt x="654715" y="153"/>
                    <a:pt x="685327" y="4494"/>
                  </a:cubicBezTo>
                  <a:lnTo>
                    <a:pt x="2930421" y="322873"/>
                  </a:lnTo>
                  <a:lnTo>
                    <a:pt x="2930421" y="1647385"/>
                  </a:lnTo>
                  <a:lnTo>
                    <a:pt x="0" y="1647385"/>
                  </a:lnTo>
                  <a:lnTo>
                    <a:pt x="179015" y="385040"/>
                  </a:lnTo>
                  <a:cubicBezTo>
                    <a:pt x="209403" y="170752"/>
                    <a:pt x="386756" y="13522"/>
                    <a:pt x="594683" y="83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pic>
          <p:nvPicPr>
            <p:cNvPr id="13" name="Picture 12" descr="A hand pointing to a black background&#10;&#10;Description automatically generated">
              <a:extLst>
                <a:ext uri="{FF2B5EF4-FFF2-40B4-BE49-F238E27FC236}">
                  <a16:creationId xmlns:a16="http://schemas.microsoft.com/office/drawing/2014/main" id="{789D508A-2D4F-1815-ECC4-BD523EC9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1526" y="5724435"/>
              <a:ext cx="2064244" cy="75383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A02E4D-81FE-67AF-F539-D25451DDC59B}"/>
              </a:ext>
            </a:extLst>
          </p:cNvPr>
          <p:cNvSpPr txBox="1"/>
          <p:nvPr/>
        </p:nvSpPr>
        <p:spPr>
          <a:xfrm>
            <a:off x="134754" y="1201124"/>
            <a:ext cx="5192661" cy="24314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tabLst>
                <a:tab pos="1979613" algn="l"/>
              </a:tabLst>
            </a:pPr>
            <a:r>
              <a:rPr lang="en-US" sz="3600" b="1" cap="all" dirty="0"/>
              <a:t>IT’s time to reassess the management </a:t>
            </a:r>
            <a:br>
              <a:rPr lang="en-US" sz="3600" b="1" cap="all" dirty="0"/>
            </a:br>
            <a:r>
              <a:rPr lang="en-US" sz="3600" b="1" cap="all" dirty="0"/>
              <a:t>of paediatric asthma</a:t>
            </a:r>
          </a:p>
          <a:p>
            <a:pPr>
              <a:tabLst>
                <a:tab pos="1979613" algn="l"/>
              </a:tabLst>
            </a:pPr>
            <a:endParaRPr lang="en-US" sz="4400" b="1" cap="all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76413-FF15-CFDD-D5C0-CD7C0AB70FD4}"/>
              </a:ext>
            </a:extLst>
          </p:cNvPr>
          <p:cNvSpPr txBox="1"/>
          <p:nvPr/>
        </p:nvSpPr>
        <p:spPr>
          <a:xfrm>
            <a:off x="326230" y="5647924"/>
            <a:ext cx="6760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Prepared February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6FA91-F577-CA52-2322-B61F58FA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C5356D-EBAA-75B7-5196-17941751C1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363F9-5F97-B4AA-00CE-3A9622AC3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15174C-0D22-E943-238E-92353CB824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0FE32-54F0-71A8-8BE0-AB0BF240ED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786564" y="6412333"/>
            <a:ext cx="4516374" cy="365125"/>
          </a:xfrm>
        </p:spPr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2E52-D174-9F94-2E04-4385CCDD61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52194" y="6412333"/>
            <a:ext cx="404844" cy="365125"/>
          </a:xfrm>
        </p:spPr>
        <p:txBody>
          <a:bodyPr/>
          <a:lstStyle/>
          <a:p>
            <a:fld id="{1FE1F13A-AAD1-4C8B-A6E5-D64CDDB052AC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1E8A1-6437-2EFE-82CA-B9AA8A7B1F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58435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8773A-8BE6-0EFA-A5C4-6F6D2EE7F94F}"/>
              </a:ext>
            </a:extLst>
          </p:cNvPr>
          <p:cNvSpPr txBox="1">
            <a:spLocks/>
          </p:cNvSpPr>
          <p:nvPr/>
        </p:nvSpPr>
        <p:spPr>
          <a:xfrm>
            <a:off x="6348414" y="1286669"/>
            <a:ext cx="5508624" cy="4890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32BD3EF-68A5-281E-E22D-C10C0B3056B6}"/>
              </a:ext>
            </a:extLst>
          </p:cNvPr>
          <p:cNvSpPr txBox="1">
            <a:spLocks/>
          </p:cNvSpPr>
          <p:nvPr/>
        </p:nvSpPr>
        <p:spPr>
          <a:xfrm>
            <a:off x="6780213" y="3043576"/>
            <a:ext cx="4787900" cy="1490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1600" b="1" dirty="0">
                <a:solidFill>
                  <a:schemeClr val="tx1"/>
                </a:solidFill>
                <a:latin typeface="Frank New" panose="00000500000000000000" pitchFamily="50" charset="0"/>
                <a:cs typeface="Arial"/>
              </a:rPr>
              <a:t>Combining… </a:t>
            </a:r>
          </a:p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en-AU" sz="1600" dirty="0">
                <a:latin typeface="Frank New" panose="00000500000000000000" pitchFamily="50" charset="0"/>
              </a:rPr>
              <a:t>Asthma self-management education</a:t>
            </a:r>
          </a:p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en-AU" sz="1600" dirty="0">
                <a:latin typeface="Frank New" panose="00000500000000000000" pitchFamily="50" charset="0"/>
              </a:rPr>
              <a:t>Environmental assessments</a:t>
            </a:r>
          </a:p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en-AU" sz="1600" dirty="0">
                <a:latin typeface="Frank New" panose="00000500000000000000" pitchFamily="50" charset="0"/>
              </a:rPr>
              <a:t>Strong primary-tertiary care connections</a:t>
            </a:r>
          </a:p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en-AU" sz="1600" dirty="0">
                <a:latin typeface="Frank New" panose="00000500000000000000" pitchFamily="50" charset="0"/>
              </a:rPr>
              <a:t>Person-centred approach with shared decision-making</a:t>
            </a:r>
          </a:p>
          <a:p>
            <a:pPr marL="363538" lvl="1" indent="-363538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Frank New" panose="00000500000000000000" pitchFamily="50" charset="0"/>
            </a:endParaRPr>
          </a:p>
          <a:p>
            <a:pPr algn="l">
              <a:spcAft>
                <a:spcPts val="1200"/>
              </a:spcAft>
            </a:pPr>
            <a:r>
              <a:rPr lang="en-US" sz="1500" dirty="0">
                <a:solidFill>
                  <a:srgbClr val="000000"/>
                </a:solidFill>
                <a:latin typeface="Frank New" panose="00000500000000000000" pitchFamily="50" charset="0"/>
                <a:cs typeface="Arial"/>
              </a:rPr>
              <a:t>…can significantly improve outcomes</a:t>
            </a:r>
            <a:r>
              <a:rPr lang="en-US" sz="1500" baseline="30000" dirty="0">
                <a:solidFill>
                  <a:srgbClr val="000000"/>
                </a:solidFill>
                <a:latin typeface="Frank New" panose="00000500000000000000" pitchFamily="50" charset="0"/>
                <a:cs typeface="Arial"/>
              </a:rPr>
              <a:t>7,8</a:t>
            </a:r>
            <a:endParaRPr lang="en-US" sz="1500" baseline="30000" dirty="0">
              <a:solidFill>
                <a:srgbClr val="000000"/>
              </a:solidFill>
              <a:latin typeface="Frank New" panose="000005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71384F-46BC-A168-4AB3-ED2D4799E1C8}"/>
              </a:ext>
            </a:extLst>
          </p:cNvPr>
          <p:cNvSpPr txBox="1">
            <a:spLocks/>
          </p:cNvSpPr>
          <p:nvPr/>
        </p:nvSpPr>
        <p:spPr>
          <a:xfrm>
            <a:off x="6770367" y="1412876"/>
            <a:ext cx="4884249" cy="1295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800" b="1" cap="all">
                <a:solidFill>
                  <a:srgbClr val="482562"/>
                </a:solidFill>
                <a:latin typeface="CocogooseCondensed SemLt" pitchFamily="50" charset="0"/>
                <a:cs typeface="Arial"/>
              </a:rPr>
              <a:t>Coordinated care approaches showing success</a:t>
            </a:r>
          </a:p>
        </p:txBody>
      </p:sp>
    </p:spTree>
    <p:extLst>
      <p:ext uri="{BB962C8B-B14F-4D97-AF65-F5344CB8AC3E}">
        <p14:creationId xmlns:p14="http://schemas.microsoft.com/office/powerpoint/2010/main" val="119992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451994-025F-99E9-E4F7-D751493F05A7}"/>
              </a:ext>
            </a:extLst>
          </p:cNvPr>
          <p:cNvSpPr txBox="1">
            <a:spLocks/>
          </p:cNvSpPr>
          <p:nvPr/>
        </p:nvSpPr>
        <p:spPr>
          <a:xfrm>
            <a:off x="684209" y="3923663"/>
            <a:ext cx="5280450" cy="6327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>
                <a:solidFill>
                  <a:srgbClr val="361A59"/>
                </a:solidFill>
                <a:latin typeface="+mn-lt"/>
                <a:cs typeface="Arial" panose="020B0604020202020204" pitchFamily="34" charset="0"/>
              </a:rPr>
              <a:t>REFERENCES</a:t>
            </a:r>
            <a:endParaRPr lang="en-CA" sz="2000" b="1">
              <a:solidFill>
                <a:srgbClr val="361A5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9197FC-7C6A-DB20-41CA-8450C8BA38DC}"/>
              </a:ext>
            </a:extLst>
          </p:cNvPr>
          <p:cNvSpPr/>
          <p:nvPr/>
        </p:nvSpPr>
        <p:spPr>
          <a:xfrm rot="484818">
            <a:off x="7502851" y="-288444"/>
            <a:ext cx="5013699" cy="4263806"/>
          </a:xfrm>
          <a:custGeom>
            <a:avLst/>
            <a:gdLst>
              <a:gd name="connsiteX0" fmla="*/ 0 w 5013699"/>
              <a:gd name="connsiteY0" fmla="*/ 625857 h 4263806"/>
              <a:gd name="connsiteX1" fmla="*/ 4408365 w 5013699"/>
              <a:gd name="connsiteY1" fmla="*/ 0 h 4263806"/>
              <a:gd name="connsiteX2" fmla="*/ 5013699 w 5013699"/>
              <a:gd name="connsiteY2" fmla="*/ 4263806 h 4263806"/>
              <a:gd name="connsiteX3" fmla="*/ 612979 w 5013699"/>
              <a:gd name="connsiteY3" fmla="*/ 4263806 h 4263806"/>
              <a:gd name="connsiteX4" fmla="*/ 0 w 5013699"/>
              <a:gd name="connsiteY4" fmla="*/ 3650827 h 42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699" h="4263806">
                <a:moveTo>
                  <a:pt x="0" y="625857"/>
                </a:moveTo>
                <a:lnTo>
                  <a:pt x="4408365" y="0"/>
                </a:lnTo>
                <a:lnTo>
                  <a:pt x="5013699" y="4263806"/>
                </a:lnTo>
                <a:lnTo>
                  <a:pt x="612979" y="4263806"/>
                </a:lnTo>
                <a:cubicBezTo>
                  <a:pt x="274440" y="4263806"/>
                  <a:pt x="0" y="3989366"/>
                  <a:pt x="0" y="3650827"/>
                </a:cubicBezTo>
                <a:close/>
              </a:path>
            </a:pathLst>
          </a:custGeom>
          <a:solidFill>
            <a:srgbClr val="361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56A59-7C5C-1437-32A3-BDC054577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960" y="5444568"/>
            <a:ext cx="2156250" cy="787650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D52D508-076A-66A9-981E-49F342562670}"/>
              </a:ext>
            </a:extLst>
          </p:cNvPr>
          <p:cNvSpPr txBox="1">
            <a:spLocks/>
          </p:cNvSpPr>
          <p:nvPr/>
        </p:nvSpPr>
        <p:spPr>
          <a:xfrm>
            <a:off x="684209" y="4602880"/>
            <a:ext cx="7555439" cy="1629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1.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Australian Bureau of Statistics (2023).  National Health Survey 2022: Asthma.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  <a:hlinkClick r:id="rId4"/>
              </a:rPr>
              <a:t>www.abs.gov.au/statistics/health/health-conditions-and-risks/asthma/latest-release#management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2.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Australian Institute of Health and Welfare. (2024). Australian Burden of Disease Study 2024. Retrieved from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  <a:hlinkClick r:id="rId5"/>
              </a:rPr>
              <a:t>www.aihw.gov.au/reports/burden-of-disease/australian-burden-of-disease-study-2024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3.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 Australian Institute of Health and Welfare. (2024). Asthma. Retrieved from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  <a:hlinkClick r:id="rId6"/>
              </a:rPr>
              <a:t>www.aihw.gov.au/reports/chronic-respiratory-conditions/asthma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4.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Australian Institute of Health and Welfare. (2024) Principal diagnosis data cubes. Separation statistics by principle diagnosis, 2022-23.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  <a:hlinkClick r:id="rId7"/>
              </a:rPr>
              <a:t>https://www.aihw.gov.au/reports/hospitals/principal-diagnosis-data-cubes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.</a:t>
            </a: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 5. </a:t>
            </a:r>
            <a:r>
              <a:rPr lang="en-AU" sz="1400" baseline="30000" dirty="0">
                <a:solidFill>
                  <a:schemeClr val="tx1"/>
                </a:solidFill>
                <a:ea typeface="Calibri"/>
                <a:cs typeface="Calibri"/>
              </a:rPr>
              <a:t>Chen KY, et al. Modifiable factors associated with </a:t>
            </a:r>
            <a:r>
              <a:rPr lang="en-AU" sz="1400" baseline="30000" dirty="0" err="1">
                <a:solidFill>
                  <a:schemeClr val="tx1"/>
                </a:solidFill>
                <a:ea typeface="Calibri"/>
                <a:cs typeface="Calibri"/>
              </a:rPr>
              <a:t>pediatric</a:t>
            </a:r>
            <a:r>
              <a:rPr lang="en-AU" sz="1400" baseline="30000" dirty="0">
                <a:solidFill>
                  <a:schemeClr val="tx1"/>
                </a:solidFill>
                <a:ea typeface="Calibri"/>
                <a:cs typeface="Calibri"/>
              </a:rPr>
              <a:t> asthma readmissions: a multi-</a:t>
            </a:r>
            <a:r>
              <a:rPr lang="en-AU" sz="1400" baseline="30000" dirty="0" err="1">
                <a:solidFill>
                  <a:schemeClr val="tx1"/>
                </a:solidFill>
                <a:ea typeface="Calibri"/>
                <a:cs typeface="Calibri"/>
              </a:rPr>
              <a:t>center</a:t>
            </a:r>
            <a:r>
              <a:rPr lang="en-AU" sz="1400" baseline="30000" dirty="0">
                <a:solidFill>
                  <a:schemeClr val="tx1"/>
                </a:solidFill>
                <a:ea typeface="Calibri"/>
                <a:cs typeface="Calibri"/>
              </a:rPr>
              <a:t> linked cohort study. J Asthma. 2023 60(4), 708–717. </a:t>
            </a: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6.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Chen KY, et al. Primary health care utilization and hospital readmission in children with asthma: a multi-site linked data cohort study. J Asthma. 2023 60(8), 1584–1591.</a:t>
            </a: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 7. </a:t>
            </a:r>
            <a:r>
              <a:rPr lang="en-US" sz="1400" baseline="30000" dirty="0" err="1">
                <a:solidFill>
                  <a:schemeClr val="tx1"/>
                </a:solidFill>
                <a:ea typeface="Calibri"/>
                <a:cs typeface="Calibri"/>
              </a:rPr>
              <a:t>Homaira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 N, et al. Impact of integrated care coordination on pediatric asthma hospital presentations. Front </a:t>
            </a:r>
            <a:r>
              <a:rPr lang="en-US" sz="1400" baseline="30000" dirty="0" err="1">
                <a:solidFill>
                  <a:schemeClr val="tx1"/>
                </a:solidFill>
                <a:ea typeface="Calibri"/>
                <a:cs typeface="Calibri"/>
              </a:rPr>
              <a:t>Pediatr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. 2022 10, 929819. </a:t>
            </a:r>
            <a:r>
              <a:rPr lang="en-US" sz="1400" b="1" baseline="30000" dirty="0">
                <a:solidFill>
                  <a:schemeClr val="tx1"/>
                </a:solidFill>
                <a:ea typeface="Calibri"/>
                <a:cs typeface="Calibri"/>
              </a:rPr>
              <a:t>8. 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Shanthikumar S, et al. The current state of pediatric asthma in Australia. </a:t>
            </a:r>
            <a:r>
              <a:rPr lang="en-US" sz="1400" baseline="30000" dirty="0" err="1">
                <a:solidFill>
                  <a:schemeClr val="tx1"/>
                </a:solidFill>
                <a:ea typeface="Calibri"/>
                <a:cs typeface="Calibri"/>
              </a:rPr>
              <a:t>Pediatr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1400" baseline="30000" dirty="0" err="1">
                <a:solidFill>
                  <a:schemeClr val="tx1"/>
                </a:solidFill>
                <a:ea typeface="Calibri"/>
                <a:cs typeface="Calibri"/>
              </a:rPr>
              <a:t>Pulmonol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. 2024 59(6), 1829–1831. </a:t>
            </a:r>
          </a:p>
          <a:p>
            <a:pPr algn="l">
              <a:spcAft>
                <a:spcPts val="1200"/>
              </a:spcAft>
            </a:pPr>
            <a:r>
              <a:rPr lang="en-US" sz="1400" baseline="30000" dirty="0">
                <a:solidFill>
                  <a:schemeClr val="tx1"/>
                </a:solidFill>
                <a:ea typeface="Calibri"/>
                <a:cs typeface="Calibri"/>
              </a:rPr>
              <a:t>Prepared February 2025.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9230343-F20F-C3A1-5A7D-DB5EED3BCCA5}"/>
              </a:ext>
            </a:extLst>
          </p:cNvPr>
          <p:cNvSpPr txBox="1">
            <a:spLocks/>
          </p:cNvSpPr>
          <p:nvPr/>
        </p:nvSpPr>
        <p:spPr>
          <a:xfrm>
            <a:off x="684209" y="2921144"/>
            <a:ext cx="4599529" cy="290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en-US" sz="1300" strike="sngStrike" baseline="3000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DF681-A2DC-FD84-DAF1-F7EEC16791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3381F-E4AF-0FE8-3495-35332C333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85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31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2F732-7F72-F444-6BF2-3B2E98841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828D1-4C7B-48FD-F3FF-9FAE13A53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58401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514A6-9BB4-9A48-AB4F-9C13EB0769B2}"/>
              </a:ext>
            </a:extLst>
          </p:cNvPr>
          <p:cNvSpPr txBox="1">
            <a:spLocks/>
          </p:cNvSpPr>
          <p:nvPr/>
        </p:nvSpPr>
        <p:spPr>
          <a:xfrm>
            <a:off x="8537494" y="4212486"/>
            <a:ext cx="25234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386,000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53380B-BFD7-DA96-B080-D85BB257470F}"/>
              </a:ext>
            </a:extLst>
          </p:cNvPr>
          <p:cNvCxnSpPr>
            <a:cxnSpLocks/>
          </p:cNvCxnSpPr>
          <p:nvPr/>
        </p:nvCxnSpPr>
        <p:spPr>
          <a:xfrm>
            <a:off x="8537494" y="4949010"/>
            <a:ext cx="2077850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104B8B-1B3D-CA49-8FB3-5BD3541DCDC6}"/>
              </a:ext>
            </a:extLst>
          </p:cNvPr>
          <p:cNvSpPr txBox="1"/>
          <p:nvPr/>
        </p:nvSpPr>
        <p:spPr>
          <a:xfrm>
            <a:off x="8537494" y="5012852"/>
            <a:ext cx="268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61A59"/>
                </a:solidFill>
                <a:latin typeface="CocogooseCondensed SemLt" pitchFamily="50" charset="0"/>
              </a:rPr>
              <a:t>CHILDREN (UNDER THE AGE OF 15) HAD ASTHMA</a:t>
            </a:r>
            <a:endParaRPr lang="en-AU" b="1">
              <a:solidFill>
                <a:srgbClr val="361A59"/>
              </a:solidFill>
              <a:latin typeface="CocogooseCondensed SemLt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909AB-B530-B7EE-C266-BFD686BCBF41}"/>
              </a:ext>
            </a:extLst>
          </p:cNvPr>
          <p:cNvSpPr txBox="1"/>
          <p:nvPr/>
        </p:nvSpPr>
        <p:spPr>
          <a:xfrm>
            <a:off x="8537494" y="5604245"/>
            <a:ext cx="239533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Frank New"/>
              </a:rPr>
              <a:t>10.2% of boys (1 in 10)</a:t>
            </a:r>
          </a:p>
          <a:p>
            <a:r>
              <a:rPr lang="en-US" sz="1500">
                <a:solidFill>
                  <a:srgbClr val="000000"/>
                </a:solidFill>
                <a:latin typeface="Frank New"/>
              </a:rPr>
              <a:t>6.2% of girls (1 in 6)</a:t>
            </a:r>
            <a:r>
              <a:rPr lang="en-US" sz="1500" baseline="30000">
                <a:solidFill>
                  <a:srgbClr val="000000"/>
                </a:solidFill>
                <a:latin typeface="Frank New"/>
              </a:rPr>
              <a:t>1</a:t>
            </a:r>
            <a:endParaRPr lang="en-AU" sz="1500" baseline="30000">
              <a:solidFill>
                <a:srgbClr val="000000"/>
              </a:solidFill>
              <a:latin typeface="Frank New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E117-E453-A1AC-F9FF-7D81C26CF884}"/>
              </a:ext>
            </a:extLst>
          </p:cNvPr>
          <p:cNvSpPr/>
          <p:nvPr/>
        </p:nvSpPr>
        <p:spPr>
          <a:xfrm>
            <a:off x="6780213" y="3831131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98C12B-8233-265C-7A48-04127C112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220" y="4229434"/>
            <a:ext cx="991845" cy="1303843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370C6F-D8C3-1BD5-39A6-84B12A77DB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340AFEA-2081-62CA-E1D7-C56C21793C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2</a:t>
            </a:fld>
            <a:endParaRPr lang="en-AU"/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02C816EA-4B19-55A1-0003-98CE1C3C26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681" y="1069996"/>
            <a:ext cx="1068179" cy="15935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4F50B5-1058-C0CA-0E31-1BF0AFA00E33}"/>
              </a:ext>
            </a:extLst>
          </p:cNvPr>
          <p:cNvSpPr txBox="1">
            <a:spLocks/>
          </p:cNvSpPr>
          <p:nvPr/>
        </p:nvSpPr>
        <p:spPr>
          <a:xfrm>
            <a:off x="8537494" y="965841"/>
            <a:ext cx="17505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1 IN 9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970E77-623D-C353-49BF-84F72563D619}"/>
              </a:ext>
            </a:extLst>
          </p:cNvPr>
          <p:cNvCxnSpPr>
            <a:cxnSpLocks/>
          </p:cNvCxnSpPr>
          <p:nvPr/>
        </p:nvCxnSpPr>
        <p:spPr>
          <a:xfrm>
            <a:off x="8629950" y="1702365"/>
            <a:ext cx="1242060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BF2943-59AA-02BE-E3BC-521F33B5F251}"/>
              </a:ext>
            </a:extLst>
          </p:cNvPr>
          <p:cNvSpPr txBox="1"/>
          <p:nvPr/>
        </p:nvSpPr>
        <p:spPr>
          <a:xfrm>
            <a:off x="8537494" y="1721532"/>
            <a:ext cx="252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61A59"/>
                </a:solidFill>
                <a:latin typeface="CocogooseCondensed SemLt" pitchFamily="50" charset="0"/>
              </a:rPr>
              <a:t>AUSTRALIANS REPORT</a:t>
            </a:r>
          </a:p>
          <a:p>
            <a:r>
              <a:rPr lang="en-US" b="1">
                <a:solidFill>
                  <a:srgbClr val="361A59"/>
                </a:solidFill>
                <a:latin typeface="CocogooseCondensed SemLt" pitchFamily="50" charset="0"/>
              </a:rPr>
              <a:t>HAVING ASTHMA</a:t>
            </a:r>
            <a:endParaRPr lang="en-AU" b="1">
              <a:solidFill>
                <a:srgbClr val="361A59"/>
              </a:solidFill>
              <a:latin typeface="CocogooseCondensed SemLt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674ED4-03F8-6CBF-CB88-59E27E4D7A5C}"/>
              </a:ext>
            </a:extLst>
          </p:cNvPr>
          <p:cNvSpPr txBox="1"/>
          <p:nvPr/>
        </p:nvSpPr>
        <p:spPr>
          <a:xfrm>
            <a:off x="8537494" y="2381906"/>
            <a:ext cx="26607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Frank New"/>
              </a:rPr>
              <a:t>Nearly 2.8 million people</a:t>
            </a:r>
            <a:r>
              <a:rPr lang="en-US" sz="1500" baseline="30000">
                <a:solidFill>
                  <a:srgbClr val="000000"/>
                </a:solidFill>
                <a:latin typeface="Frank New"/>
              </a:rPr>
              <a:t>1</a:t>
            </a:r>
            <a:endParaRPr lang="en-AU" sz="1500">
              <a:solidFill>
                <a:srgbClr val="000000"/>
              </a:solidFill>
              <a:latin typeface="Frank New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F62231E-8964-AD87-D30D-289FD3494BFB}"/>
              </a:ext>
            </a:extLst>
          </p:cNvPr>
          <p:cNvSpPr/>
          <p:nvPr/>
        </p:nvSpPr>
        <p:spPr>
          <a:xfrm>
            <a:off x="6786564" y="777326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6CF76-1424-7072-D742-43AE91326D87}"/>
              </a:ext>
            </a:extLst>
          </p:cNvPr>
          <p:cNvSpPr txBox="1">
            <a:spLocks/>
          </p:cNvSpPr>
          <p:nvPr/>
        </p:nvSpPr>
        <p:spPr>
          <a:xfrm>
            <a:off x="8537494" y="3978229"/>
            <a:ext cx="12373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IN 2022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</p:spTree>
    <p:extLst>
      <p:ext uri="{BB962C8B-B14F-4D97-AF65-F5344CB8AC3E}">
        <p14:creationId xmlns:p14="http://schemas.microsoft.com/office/powerpoint/2010/main" val="73069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6D1E654-C538-0D3B-E827-B8A6933B4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584011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97E725-EA75-1322-3A76-F104DC6F92CB}"/>
              </a:ext>
            </a:extLst>
          </p:cNvPr>
          <p:cNvSpPr txBox="1">
            <a:spLocks/>
          </p:cNvSpPr>
          <p:nvPr/>
        </p:nvSpPr>
        <p:spPr>
          <a:xfrm>
            <a:off x="6921500" y="2228434"/>
            <a:ext cx="396010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ASTHMA WAS THE </a:t>
            </a:r>
          </a:p>
          <a:p>
            <a:r>
              <a:rPr lang="en-US" sz="4000" spc="-150">
                <a:solidFill>
                  <a:srgbClr val="361A59"/>
                </a:solidFill>
                <a:latin typeface="CocogooseCondensed SemLt"/>
              </a:rPr>
              <a:t>LEADING CAUSE</a:t>
            </a:r>
            <a:endParaRPr lang="en-AU" sz="40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BA95A8-886A-FB7B-CB99-DFEA4B774E59}"/>
              </a:ext>
            </a:extLst>
          </p:cNvPr>
          <p:cNvCxnSpPr>
            <a:cxnSpLocks/>
          </p:cNvCxnSpPr>
          <p:nvPr/>
        </p:nvCxnSpPr>
        <p:spPr>
          <a:xfrm>
            <a:off x="7027031" y="3244097"/>
            <a:ext cx="3132969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6579D7A-F8EB-C3F9-64B2-5219DA17DC0C}"/>
              </a:ext>
            </a:extLst>
          </p:cNvPr>
          <p:cNvSpPr txBox="1"/>
          <p:nvPr/>
        </p:nvSpPr>
        <p:spPr>
          <a:xfrm>
            <a:off x="6921500" y="3308870"/>
            <a:ext cx="4404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of disease burden in 2024 for children</a:t>
            </a:r>
            <a:endParaRPr lang="en-AU" sz="1600" b="1">
              <a:solidFill>
                <a:srgbClr val="361A59"/>
              </a:solidFill>
              <a:latin typeface="Frank New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59AFF-4BEC-B184-2C2D-576F56C6C4B8}"/>
              </a:ext>
            </a:extLst>
          </p:cNvPr>
          <p:cNvSpPr txBox="1"/>
          <p:nvPr/>
        </p:nvSpPr>
        <p:spPr>
          <a:xfrm>
            <a:off x="6921500" y="3794996"/>
            <a:ext cx="4495800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Frank New"/>
              </a:rPr>
              <a:t>1</a:t>
            </a:r>
            <a:r>
              <a:rPr lang="en-US" sz="1500" baseline="30000" dirty="0">
                <a:solidFill>
                  <a:srgbClr val="000000"/>
                </a:solidFill>
                <a:latin typeface="Frank New"/>
              </a:rPr>
              <a:t>st </a:t>
            </a:r>
            <a:r>
              <a:rPr lang="en-US" sz="1500" dirty="0">
                <a:solidFill>
                  <a:srgbClr val="000000"/>
                </a:solidFill>
                <a:latin typeface="Frank New"/>
              </a:rPr>
              <a:t>for 1–4-year-olds</a:t>
            </a:r>
          </a:p>
          <a:p>
            <a:r>
              <a:rPr lang="en-US" sz="1500" dirty="0">
                <a:solidFill>
                  <a:srgbClr val="000000"/>
                </a:solidFill>
                <a:latin typeface="Frank New"/>
              </a:rPr>
              <a:t>1</a:t>
            </a:r>
            <a:r>
              <a:rPr lang="en-US" sz="1500" baseline="30000" dirty="0">
                <a:solidFill>
                  <a:srgbClr val="000000"/>
                </a:solidFill>
                <a:latin typeface="Frank New"/>
              </a:rPr>
              <a:t>st</a:t>
            </a:r>
            <a:r>
              <a:rPr lang="en-US" sz="1500" dirty="0">
                <a:solidFill>
                  <a:srgbClr val="000000"/>
                </a:solidFill>
                <a:latin typeface="Frank New"/>
              </a:rPr>
              <a:t> for 5–9-year-olds</a:t>
            </a:r>
          </a:p>
          <a:p>
            <a:r>
              <a:rPr lang="en-US" sz="1500" dirty="0">
                <a:solidFill>
                  <a:srgbClr val="000000"/>
                </a:solidFill>
                <a:latin typeface="Frank New"/>
              </a:rPr>
              <a:t>2</a:t>
            </a:r>
            <a:r>
              <a:rPr lang="en-US" sz="1500" baseline="30000" dirty="0">
                <a:solidFill>
                  <a:srgbClr val="000000"/>
                </a:solidFill>
                <a:latin typeface="Frank New"/>
              </a:rPr>
              <a:t>nd</a:t>
            </a:r>
            <a:r>
              <a:rPr lang="en-US" sz="1500" dirty="0">
                <a:solidFill>
                  <a:srgbClr val="000000"/>
                </a:solidFill>
                <a:latin typeface="Frank New"/>
              </a:rPr>
              <a:t> for 10–14 year-olds</a:t>
            </a:r>
            <a:r>
              <a:rPr lang="en-US" sz="1500" baseline="30000" dirty="0">
                <a:solidFill>
                  <a:srgbClr val="000000"/>
                </a:solidFill>
                <a:latin typeface="Frank New"/>
              </a:rPr>
              <a:t>2</a:t>
            </a:r>
            <a:endParaRPr lang="en-AU" sz="1500" baseline="30000" dirty="0">
              <a:solidFill>
                <a:srgbClr val="000000"/>
              </a:solidFill>
              <a:latin typeface="Frank New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1590EE-644F-3DC9-F45B-323A9FF7B17D}"/>
              </a:ext>
            </a:extLst>
          </p:cNvPr>
          <p:cNvSpPr/>
          <p:nvPr/>
        </p:nvSpPr>
        <p:spPr>
          <a:xfrm>
            <a:off x="6780213" y="1955800"/>
            <a:ext cx="4810122" cy="2984499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9F479-3715-20AF-15FB-8AEC828F50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398" y="3647424"/>
            <a:ext cx="1028626" cy="1141471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7845D80-C47A-A57C-1D6A-602C45A695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6A3B934-84B0-16A9-309B-97E3860582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644B-32EE-C66C-5ED1-4A23BBE38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 descr="A purple building with white crosses&#10;&#10;AI-generated content may be incorrect.">
            <a:extLst>
              <a:ext uri="{FF2B5EF4-FFF2-40B4-BE49-F238E27FC236}">
                <a16:creationId xmlns:a16="http://schemas.microsoft.com/office/drawing/2014/main" id="{E518FD41-2C84-56E9-B9A5-C4801CB2ED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78539-2328-7835-D76E-62AE83AC4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525" y="0"/>
            <a:ext cx="60374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EA66D-3E47-5986-4524-EBD95AE9389F}"/>
              </a:ext>
            </a:extLst>
          </p:cNvPr>
          <p:cNvSpPr txBox="1">
            <a:spLocks/>
          </p:cNvSpPr>
          <p:nvPr/>
        </p:nvSpPr>
        <p:spPr>
          <a:xfrm>
            <a:off x="7820090" y="1418818"/>
            <a:ext cx="28734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26,500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F7507F-FC8B-52AA-8F51-56A1CEB1C9DE}"/>
              </a:ext>
            </a:extLst>
          </p:cNvPr>
          <p:cNvCxnSpPr>
            <a:cxnSpLocks/>
          </p:cNvCxnSpPr>
          <p:nvPr/>
        </p:nvCxnSpPr>
        <p:spPr>
          <a:xfrm>
            <a:off x="7944630" y="2151031"/>
            <a:ext cx="1691087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DE8F46-2459-E677-F8E6-CEA8077F73DD}"/>
              </a:ext>
            </a:extLst>
          </p:cNvPr>
          <p:cNvSpPr/>
          <p:nvPr/>
        </p:nvSpPr>
        <p:spPr>
          <a:xfrm>
            <a:off x="6780213" y="796815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231B6-7B77-ADA3-40E7-D3BB010A6FC1}"/>
              </a:ext>
            </a:extLst>
          </p:cNvPr>
          <p:cNvSpPr txBox="1">
            <a:spLocks/>
          </p:cNvSpPr>
          <p:nvPr/>
        </p:nvSpPr>
        <p:spPr>
          <a:xfrm>
            <a:off x="6951488" y="1750921"/>
            <a:ext cx="12373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ABOUT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55409-C29B-2BC6-3DAC-3DF1FC736D8E}"/>
              </a:ext>
            </a:extLst>
          </p:cNvPr>
          <p:cNvSpPr txBox="1"/>
          <p:nvPr/>
        </p:nvSpPr>
        <p:spPr>
          <a:xfrm>
            <a:off x="6951488" y="2197501"/>
            <a:ext cx="440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children under 15 visited an </a:t>
            </a:r>
            <a:b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</a:br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ED for asthma </a:t>
            </a:r>
            <a:r>
              <a:rPr lang="en-US" sz="1600">
                <a:solidFill>
                  <a:srgbClr val="000000"/>
                </a:solidFill>
                <a:latin typeface="Frank New" panose="00000500000000000000" pitchFamily="50" charset="0"/>
              </a:rPr>
              <a:t>in 2021/2022</a:t>
            </a:r>
            <a:r>
              <a:rPr lang="en-US" sz="1600" baseline="30000">
                <a:solidFill>
                  <a:srgbClr val="000000"/>
                </a:solidFill>
                <a:latin typeface="Frank New" panose="00000500000000000000" pitchFamily="50" charset="0"/>
              </a:rPr>
              <a:t>3</a:t>
            </a:r>
            <a:endParaRPr lang="en-AU" sz="1600" baseline="30000">
              <a:solidFill>
                <a:srgbClr val="000000"/>
              </a:solidFill>
              <a:latin typeface="Frank New" panose="00000500000000000000" pitchFamily="50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B4E5BA-F2E8-9B35-22C1-BE9E0AF4F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621" y="1228375"/>
            <a:ext cx="1461641" cy="16555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11D0EE-7B93-FE38-2B25-102482906FFD}"/>
              </a:ext>
            </a:extLst>
          </p:cNvPr>
          <p:cNvSpPr/>
          <p:nvPr/>
        </p:nvSpPr>
        <p:spPr>
          <a:xfrm>
            <a:off x="9850931" y="1051308"/>
            <a:ext cx="5122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CB9C4-C324-9A0F-F0AD-B86B0C3141BC}"/>
              </a:ext>
            </a:extLst>
          </p:cNvPr>
          <p:cNvSpPr txBox="1">
            <a:spLocks/>
          </p:cNvSpPr>
          <p:nvPr/>
        </p:nvSpPr>
        <p:spPr>
          <a:xfrm>
            <a:off x="6951488" y="992049"/>
            <a:ext cx="39917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EMERGENCY DEPARTMENT (ED)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18D2F-34A8-1524-CA89-BF5CD7902756}"/>
              </a:ext>
            </a:extLst>
          </p:cNvPr>
          <p:cNvSpPr txBox="1">
            <a:spLocks/>
          </p:cNvSpPr>
          <p:nvPr/>
        </p:nvSpPr>
        <p:spPr>
          <a:xfrm>
            <a:off x="6951488" y="4325993"/>
            <a:ext cx="28734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13,500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C9CBC3-CA6D-A0E9-46CF-A67B9B8E2156}"/>
              </a:ext>
            </a:extLst>
          </p:cNvPr>
          <p:cNvCxnSpPr>
            <a:cxnSpLocks/>
          </p:cNvCxnSpPr>
          <p:nvPr/>
        </p:nvCxnSpPr>
        <p:spPr>
          <a:xfrm>
            <a:off x="7093171" y="5058206"/>
            <a:ext cx="1691087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A066EE-5EBD-89F4-2865-532959B86708}"/>
              </a:ext>
            </a:extLst>
          </p:cNvPr>
          <p:cNvSpPr/>
          <p:nvPr/>
        </p:nvSpPr>
        <p:spPr>
          <a:xfrm>
            <a:off x="6780213" y="3830990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665432-8018-4B75-63A6-9CFC6A88261F}"/>
              </a:ext>
            </a:extLst>
          </p:cNvPr>
          <p:cNvSpPr txBox="1"/>
          <p:nvPr/>
        </p:nvSpPr>
        <p:spPr>
          <a:xfrm>
            <a:off x="6951488" y="5104676"/>
            <a:ext cx="239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children under 15 were hospitalised for asthma </a:t>
            </a:r>
            <a:r>
              <a:rPr lang="en-US" sz="1600">
                <a:solidFill>
                  <a:srgbClr val="000000"/>
                </a:solidFill>
                <a:latin typeface="Frank New" panose="00000500000000000000" pitchFamily="50" charset="0"/>
              </a:rPr>
              <a:t>in</a:t>
            </a:r>
            <a:r>
              <a:rPr lang="en-US" sz="1400">
                <a:solidFill>
                  <a:srgbClr val="000000"/>
                </a:solidFill>
                <a:latin typeface="Frank New" panose="00000500000000000000" pitchFamily="50" charset="0"/>
              </a:rPr>
              <a:t> 2022/2023</a:t>
            </a:r>
            <a:r>
              <a:rPr lang="en-US" sz="1400" baseline="30000">
                <a:solidFill>
                  <a:srgbClr val="000000"/>
                </a:solidFill>
                <a:latin typeface="Frank New" panose="00000500000000000000" pitchFamily="50" charset="0"/>
              </a:rPr>
              <a:t>4</a:t>
            </a:r>
            <a:endParaRPr lang="en-AU" sz="1600" baseline="30000">
              <a:solidFill>
                <a:srgbClr val="000000"/>
              </a:solidFill>
              <a:latin typeface="Frank New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1C2730-BEB9-6600-C4B9-C3FAD17C18A2}"/>
              </a:ext>
            </a:extLst>
          </p:cNvPr>
          <p:cNvSpPr/>
          <p:nvPr/>
        </p:nvSpPr>
        <p:spPr>
          <a:xfrm>
            <a:off x="9850931" y="4085483"/>
            <a:ext cx="5122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123978-7018-D046-5E7E-4E5E4F824C51}"/>
              </a:ext>
            </a:extLst>
          </p:cNvPr>
          <p:cNvSpPr txBox="1">
            <a:spLocks/>
          </p:cNvSpPr>
          <p:nvPr/>
        </p:nvSpPr>
        <p:spPr>
          <a:xfrm>
            <a:off x="6951488" y="4026224"/>
            <a:ext cx="39917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HOSPITALS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D49721-C56C-8076-0A50-131FAD82F0C3}"/>
              </a:ext>
            </a:extLst>
          </p:cNvPr>
          <p:cNvSpPr txBox="1">
            <a:spLocks/>
          </p:cNvSpPr>
          <p:nvPr/>
        </p:nvSpPr>
        <p:spPr>
          <a:xfrm>
            <a:off x="9203801" y="4299334"/>
            <a:ext cx="28734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43%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523459-68F7-BFA1-057E-38C1144C7A9C}"/>
              </a:ext>
            </a:extLst>
          </p:cNvPr>
          <p:cNvCxnSpPr>
            <a:cxnSpLocks/>
          </p:cNvCxnSpPr>
          <p:nvPr/>
        </p:nvCxnSpPr>
        <p:spPr>
          <a:xfrm>
            <a:off x="9345484" y="5031547"/>
            <a:ext cx="1193562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8897CEF-A3B7-2596-5EBA-D6BEADCFB390}"/>
              </a:ext>
            </a:extLst>
          </p:cNvPr>
          <p:cNvSpPr txBox="1"/>
          <p:nvPr/>
        </p:nvSpPr>
        <p:spPr>
          <a:xfrm>
            <a:off x="9256818" y="5080321"/>
            <a:ext cx="2393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of all asthma hospitalisations were in children under 15 </a:t>
            </a:r>
            <a:r>
              <a:rPr lang="en-US" sz="1400">
                <a:solidFill>
                  <a:srgbClr val="000000"/>
                </a:solidFill>
                <a:latin typeface="Frank New" panose="00000500000000000000" pitchFamily="50" charset="0"/>
              </a:rPr>
              <a:t>in 2022/2023</a:t>
            </a:r>
            <a:r>
              <a:rPr lang="en-US" sz="1400" baseline="30000">
                <a:solidFill>
                  <a:srgbClr val="000000"/>
                </a:solidFill>
                <a:latin typeface="Frank New" panose="00000500000000000000" pitchFamily="50" charset="0"/>
              </a:rPr>
              <a:t>4</a:t>
            </a:r>
            <a:endParaRPr lang="en-AU" sz="1600" baseline="30000">
              <a:solidFill>
                <a:srgbClr val="000000"/>
              </a:solidFill>
              <a:latin typeface="Frank New" panose="00000500000000000000" pitchFamily="50" charset="0"/>
            </a:endParaRPr>
          </a:p>
        </p:txBody>
      </p:sp>
      <p:pic>
        <p:nvPicPr>
          <p:cNvPr id="40" name="Picture 39" descr="A purple building with white crosses&#10;&#10;AI-generated content may be incorrect.">
            <a:extLst>
              <a:ext uri="{FF2B5EF4-FFF2-40B4-BE49-F238E27FC236}">
                <a16:creationId xmlns:a16="http://schemas.microsoft.com/office/drawing/2014/main" id="{53A860D1-3107-BAF4-1DA2-629C0A1A95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662" y="3635700"/>
            <a:ext cx="1077217" cy="1077217"/>
          </a:xfrm>
          <a:prstGeom prst="rect">
            <a:avLst/>
          </a:prstGeom>
        </p:spPr>
      </p:pic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AF2FB01B-05B5-FAEB-97FB-1FEBE83C56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9610CF93-A0BA-05F6-F431-F693BEF92F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53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ircular arrows in a circle&#10;&#10;AI-generated content may be incorrect.">
            <a:extLst>
              <a:ext uri="{FF2B5EF4-FFF2-40B4-BE49-F238E27FC236}">
                <a16:creationId xmlns:a16="http://schemas.microsoft.com/office/drawing/2014/main" id="{6A9AFF84-EB9C-BE7F-F9DE-C538F93C93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134" y="1537416"/>
            <a:ext cx="1264691" cy="14898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411A4A-AA1C-B9C4-26CE-550519AD124E}"/>
              </a:ext>
            </a:extLst>
          </p:cNvPr>
          <p:cNvSpPr/>
          <p:nvPr/>
        </p:nvSpPr>
        <p:spPr>
          <a:xfrm>
            <a:off x="6780213" y="2274031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ED936-3064-B36E-796B-9B3C48DEFD30}"/>
              </a:ext>
            </a:extLst>
          </p:cNvPr>
          <p:cNvSpPr txBox="1">
            <a:spLocks/>
          </p:cNvSpPr>
          <p:nvPr/>
        </p:nvSpPr>
        <p:spPr>
          <a:xfrm>
            <a:off x="6951488" y="2769034"/>
            <a:ext cx="44717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1 IN 3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69AC4B-9349-89DC-EEBE-B887DF836FD9}"/>
              </a:ext>
            </a:extLst>
          </p:cNvPr>
          <p:cNvCxnSpPr>
            <a:cxnSpLocks/>
          </p:cNvCxnSpPr>
          <p:nvPr/>
        </p:nvCxnSpPr>
        <p:spPr>
          <a:xfrm>
            <a:off x="7093171" y="3501247"/>
            <a:ext cx="1222926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A28A8C-C79B-E4CD-2DB7-8B218E7EF681}"/>
              </a:ext>
            </a:extLst>
          </p:cNvPr>
          <p:cNvSpPr txBox="1"/>
          <p:nvPr/>
        </p:nvSpPr>
        <p:spPr>
          <a:xfrm>
            <a:off x="6951487" y="3547717"/>
            <a:ext cx="436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children are readmitted to hospital for asthma within 12 months</a:t>
            </a:r>
            <a:endParaRPr lang="en-AU" sz="1600" baseline="30000">
              <a:solidFill>
                <a:srgbClr val="000000"/>
              </a:solidFill>
              <a:latin typeface="Frank New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7AE7C-C580-83E3-C455-D9D5B393DA45}"/>
              </a:ext>
            </a:extLst>
          </p:cNvPr>
          <p:cNvSpPr/>
          <p:nvPr/>
        </p:nvSpPr>
        <p:spPr>
          <a:xfrm>
            <a:off x="9850931" y="2528524"/>
            <a:ext cx="5122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D382E-E6CE-F789-61D9-1285E3D0BE4D}"/>
              </a:ext>
            </a:extLst>
          </p:cNvPr>
          <p:cNvSpPr txBox="1">
            <a:spLocks/>
          </p:cNvSpPr>
          <p:nvPr/>
        </p:nvSpPr>
        <p:spPr>
          <a:xfrm>
            <a:off x="6951488" y="2469265"/>
            <a:ext cx="39917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READMISSION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B6985-C053-0F3D-5B70-CE2D557D2A0F}"/>
              </a:ext>
            </a:extLst>
          </p:cNvPr>
          <p:cNvSpPr txBox="1"/>
          <p:nvPr/>
        </p:nvSpPr>
        <p:spPr>
          <a:xfrm>
            <a:off x="6951487" y="4163115"/>
            <a:ext cx="4495800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Frank New"/>
              </a:rPr>
              <a:t>compared to 1 in 5 a decade ago</a:t>
            </a:r>
            <a:r>
              <a:rPr lang="en-US" sz="1500" baseline="30000">
                <a:solidFill>
                  <a:srgbClr val="000000"/>
                </a:solidFill>
                <a:latin typeface="Frank New"/>
              </a:rPr>
              <a:t>5</a:t>
            </a:r>
            <a:endParaRPr lang="en-AU" sz="1500" baseline="30000">
              <a:solidFill>
                <a:srgbClr val="000000"/>
              </a:solidFill>
              <a:latin typeface="Frank New"/>
            </a:endParaRPr>
          </a:p>
        </p:txBody>
      </p:sp>
      <p:pic>
        <p:nvPicPr>
          <p:cNvPr id="26" name="Picture 25" descr="A purple building with white crosses&#10;&#10;AI-generated content may be incorrect.">
            <a:extLst>
              <a:ext uri="{FF2B5EF4-FFF2-40B4-BE49-F238E27FC236}">
                <a16:creationId xmlns:a16="http://schemas.microsoft.com/office/drawing/2014/main" id="{866A6E8F-7C2B-D130-8394-0332010737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65" y="1832537"/>
            <a:ext cx="899565" cy="8995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8EEA80-CDEF-230C-39F2-0495AB297E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11" y="0"/>
            <a:ext cx="5867899" cy="6858000"/>
          </a:xfrm>
          <a:prstGeom prst="rect">
            <a:avLst/>
          </a:prstGeom>
        </p:spPr>
      </p:pic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1E28E6A8-6343-DFF2-F56E-90924F41EE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D5D946C-D3D2-7145-B5DF-8B6B3B5B67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40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urple and blue medical icon&#10;&#10;AI-generated content may be incorrect.">
            <a:extLst>
              <a:ext uri="{FF2B5EF4-FFF2-40B4-BE49-F238E27FC236}">
                <a16:creationId xmlns:a16="http://schemas.microsoft.com/office/drawing/2014/main" id="{AC2EFFF3-AB4B-11D6-E755-A51A54119C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D22E99-81F5-C4F8-E717-F4F399FB0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5843588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D0D2B-AC32-C975-26EF-B2E3DF4FC172}"/>
              </a:ext>
            </a:extLst>
          </p:cNvPr>
          <p:cNvSpPr txBox="1">
            <a:spLocks/>
          </p:cNvSpPr>
          <p:nvPr/>
        </p:nvSpPr>
        <p:spPr>
          <a:xfrm>
            <a:off x="6951488" y="2769034"/>
            <a:ext cx="44717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9 GP VISITS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3DBF37-77C8-DD1A-8FA4-CC1C4DDE1BB5}"/>
              </a:ext>
            </a:extLst>
          </p:cNvPr>
          <p:cNvCxnSpPr>
            <a:cxnSpLocks/>
          </p:cNvCxnSpPr>
          <p:nvPr/>
        </p:nvCxnSpPr>
        <p:spPr>
          <a:xfrm>
            <a:off x="7093171" y="3501247"/>
            <a:ext cx="2641379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02E6C7-9C1B-2B9D-745B-80E931678525}"/>
              </a:ext>
            </a:extLst>
          </p:cNvPr>
          <p:cNvSpPr/>
          <p:nvPr/>
        </p:nvSpPr>
        <p:spPr>
          <a:xfrm>
            <a:off x="6780213" y="2274031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B45B-8152-3E9F-9694-59122D9C7011}"/>
              </a:ext>
            </a:extLst>
          </p:cNvPr>
          <p:cNvSpPr txBox="1"/>
          <p:nvPr/>
        </p:nvSpPr>
        <p:spPr>
          <a:xfrm>
            <a:off x="6951487" y="3547717"/>
            <a:ext cx="436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in 12 months prior to admission of children 3-18 in 2017-2018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1A251-3751-034D-A6E2-40F7DC8AE6B6}"/>
              </a:ext>
            </a:extLst>
          </p:cNvPr>
          <p:cNvSpPr txBox="1">
            <a:spLocks/>
          </p:cNvSpPr>
          <p:nvPr/>
        </p:nvSpPr>
        <p:spPr>
          <a:xfrm>
            <a:off x="6951488" y="2469265"/>
            <a:ext cx="39917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361A59"/>
                </a:solidFill>
                <a:latin typeface="CocogooseCondensed SemLt"/>
              </a:rPr>
              <a:t>PRIMARY CARE UTILISATION</a:t>
            </a:r>
            <a:endParaRPr lang="en-AU" sz="4000" dirty="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03366-813C-6894-27E3-8F906AA46877}"/>
              </a:ext>
            </a:extLst>
          </p:cNvPr>
          <p:cNvSpPr txBox="1"/>
          <p:nvPr/>
        </p:nvSpPr>
        <p:spPr>
          <a:xfrm>
            <a:off x="6951487" y="4163115"/>
            <a:ext cx="4495800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Frank New"/>
              </a:rPr>
              <a:t>5 distinct GPs across 4 different practices</a:t>
            </a:r>
            <a:r>
              <a:rPr lang="en-US" sz="1500" baseline="30000">
                <a:solidFill>
                  <a:srgbClr val="000000"/>
                </a:solidFill>
                <a:latin typeface="Frank New"/>
              </a:rPr>
              <a:t>6</a:t>
            </a:r>
            <a:endParaRPr lang="en-AU" sz="1500" baseline="30000">
              <a:solidFill>
                <a:srgbClr val="000000"/>
              </a:solidFill>
              <a:latin typeface="Frank New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4A8D1C4-28EF-1896-8CF4-B93BAF03BF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34D66C0-E31B-6AC6-D1FE-04016EDBAA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6</a:t>
            </a:fld>
            <a:endParaRPr lang="en-AU"/>
          </a:p>
        </p:txBody>
      </p:sp>
      <p:pic>
        <p:nvPicPr>
          <p:cNvPr id="12" name="Picture 11" descr="A purple and blue medical icon&#10;&#10;AI-generated content may be incorrect.">
            <a:extLst>
              <a:ext uri="{FF2B5EF4-FFF2-40B4-BE49-F238E27FC236}">
                <a16:creationId xmlns:a16="http://schemas.microsoft.com/office/drawing/2014/main" id="{D4198F12-C8E9-4101-E7ED-4D1F6E22A0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999" y="2541679"/>
            <a:ext cx="1386781" cy="1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5FECB-D510-F072-7FEC-C3BC67C47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EA402C6-A9C3-68C2-E1CF-208486E24C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96B4-3D40-8FA0-1FF2-C76D778281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7A53D-B242-6452-A279-C72957979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470" y="0"/>
            <a:ext cx="590738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8FA0A-5F5F-A4FD-72CA-B61174C4D4F3}"/>
              </a:ext>
            </a:extLst>
          </p:cNvPr>
          <p:cNvSpPr txBox="1">
            <a:spLocks/>
          </p:cNvSpPr>
          <p:nvPr/>
        </p:nvSpPr>
        <p:spPr>
          <a:xfrm>
            <a:off x="6951488" y="2607359"/>
            <a:ext cx="44717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1 IN 4 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8AAED6-777C-E5F2-4889-586B2901B298}"/>
              </a:ext>
            </a:extLst>
          </p:cNvPr>
          <p:cNvCxnSpPr>
            <a:cxnSpLocks/>
          </p:cNvCxnSpPr>
          <p:nvPr/>
        </p:nvCxnSpPr>
        <p:spPr>
          <a:xfrm>
            <a:off x="7093171" y="3339572"/>
            <a:ext cx="1260415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606930-9693-16AA-0BCD-940351B36A8A}"/>
              </a:ext>
            </a:extLst>
          </p:cNvPr>
          <p:cNvSpPr/>
          <p:nvPr/>
        </p:nvSpPr>
        <p:spPr>
          <a:xfrm>
            <a:off x="6780213" y="2103553"/>
            <a:ext cx="4810122" cy="2739294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675ED-270C-3869-DD5E-E59207B3EC0B}"/>
              </a:ext>
            </a:extLst>
          </p:cNvPr>
          <p:cNvSpPr txBox="1"/>
          <p:nvPr/>
        </p:nvSpPr>
        <p:spPr>
          <a:xfrm>
            <a:off x="6951487" y="3380918"/>
            <a:ext cx="4367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children rely heavily on reliever medicine</a:t>
            </a:r>
            <a:endParaRPr lang="en-US" sz="1600" b="1" baseline="30000">
              <a:solidFill>
                <a:srgbClr val="361A59"/>
              </a:solidFill>
              <a:latin typeface="Frank New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91958-F266-3E4E-99CF-672B3A9E4EE4}"/>
              </a:ext>
            </a:extLst>
          </p:cNvPr>
          <p:cNvSpPr txBox="1">
            <a:spLocks/>
          </p:cNvSpPr>
          <p:nvPr/>
        </p:nvSpPr>
        <p:spPr>
          <a:xfrm>
            <a:off x="6951487" y="2291945"/>
            <a:ext cx="39917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RELIEVER OVERUSE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CB94B-7968-A6A1-2D39-B8ED14E8D650}"/>
              </a:ext>
            </a:extLst>
          </p:cNvPr>
          <p:cNvSpPr txBox="1"/>
          <p:nvPr/>
        </p:nvSpPr>
        <p:spPr>
          <a:xfrm>
            <a:off x="6937374" y="3839790"/>
            <a:ext cx="44958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Frank New"/>
              </a:rPr>
              <a:t>25% of children aged 0-14 who were </a:t>
            </a:r>
            <a:br>
              <a:rPr lang="en-US" sz="1500">
                <a:solidFill>
                  <a:srgbClr val="000000"/>
                </a:solidFill>
                <a:latin typeface="Frank New"/>
              </a:rPr>
            </a:br>
            <a:r>
              <a:rPr lang="en-US" sz="1500">
                <a:solidFill>
                  <a:srgbClr val="000000"/>
                </a:solidFill>
                <a:latin typeface="Frank New"/>
              </a:rPr>
              <a:t>dispensed at least one reliever inhaler </a:t>
            </a:r>
            <a:br>
              <a:rPr lang="en-US" sz="1500">
                <a:solidFill>
                  <a:srgbClr val="000000"/>
                </a:solidFill>
                <a:latin typeface="Frank New"/>
              </a:rPr>
            </a:br>
            <a:r>
              <a:rPr lang="en-US" sz="1500">
                <a:solidFill>
                  <a:srgbClr val="000000"/>
                </a:solidFill>
                <a:latin typeface="Frank New"/>
              </a:rPr>
              <a:t>(SABA or AIR) were dispensed three or more</a:t>
            </a:r>
            <a:br>
              <a:rPr lang="en-US" sz="1500">
                <a:solidFill>
                  <a:srgbClr val="000000"/>
                </a:solidFill>
                <a:latin typeface="Frank New"/>
              </a:rPr>
            </a:br>
            <a:r>
              <a:rPr lang="en-US" sz="1500">
                <a:solidFill>
                  <a:srgbClr val="000000"/>
                </a:solidFill>
                <a:latin typeface="Frank New"/>
              </a:rPr>
              <a:t>in a 12-month period in 2022-2023</a:t>
            </a:r>
            <a:r>
              <a:rPr lang="en-US" sz="1500" baseline="30000">
                <a:solidFill>
                  <a:srgbClr val="000000"/>
                </a:solidFill>
                <a:latin typeface="Frank New"/>
              </a:rPr>
              <a:t>3</a:t>
            </a:r>
            <a:endParaRPr lang="en-AU" sz="1500" baseline="30000">
              <a:solidFill>
                <a:srgbClr val="000000"/>
              </a:solidFill>
              <a:latin typeface="Frank New"/>
            </a:endParaRPr>
          </a:p>
        </p:txBody>
      </p:sp>
      <p:pic>
        <p:nvPicPr>
          <p:cNvPr id="13" name="Picture 12" descr="A card with blue text and people&#10;&#10;Description automatically generated with medium confidence">
            <a:extLst>
              <a:ext uri="{FF2B5EF4-FFF2-40B4-BE49-F238E27FC236}">
                <a16:creationId xmlns:a16="http://schemas.microsoft.com/office/drawing/2014/main" id="{F4E3DA4C-DB59-F8B1-3F92-7D8DBA3F3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6456" y="2672555"/>
            <a:ext cx="995039" cy="621875"/>
          </a:xfrm>
          <a:prstGeom prst="rect">
            <a:avLst/>
          </a:prstGeom>
        </p:spPr>
      </p:pic>
      <p:pic>
        <p:nvPicPr>
          <p:cNvPr id="15" name="Picture 14" descr="A card with blue text and people&#10;&#10;Description automatically generated with medium confidence">
            <a:extLst>
              <a:ext uri="{FF2B5EF4-FFF2-40B4-BE49-F238E27FC236}">
                <a16:creationId xmlns:a16="http://schemas.microsoft.com/office/drawing/2014/main" id="{306A4AEC-383B-43F6-5B67-72E341D5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1495" y="2656159"/>
            <a:ext cx="311709" cy="64153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EC26521-D75A-68A5-3F40-A92DCDFAEA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15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urple and yellow tape measure&#10;&#10;AI-generated content may be incorrect.">
            <a:extLst>
              <a:ext uri="{FF2B5EF4-FFF2-40B4-BE49-F238E27FC236}">
                <a16:creationId xmlns:a16="http://schemas.microsoft.com/office/drawing/2014/main" id="{6B4ACBE8-03D8-9CCF-EE24-E18F309CC5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7" r="4167"/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0839D-B2BF-0CB8-7116-17604F67E0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0BBDD-2AA6-5A13-66AF-F8E5A9E565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E1F13A-AAD1-4C8B-A6E5-D64CDDB052AC}" type="slidenum">
              <a:rPr lang="en-AU" smtClean="0"/>
              <a:t>8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991F8-2037-238E-78C3-6DDE2B9F1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843588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6213C1-5FA3-6E5F-902C-8B1A2FAE801A}"/>
              </a:ext>
            </a:extLst>
          </p:cNvPr>
          <p:cNvSpPr/>
          <p:nvPr/>
        </p:nvSpPr>
        <p:spPr>
          <a:xfrm>
            <a:off x="6780213" y="2234424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36AC60-F561-FEBD-65B9-EDE4B4F38EA1}"/>
              </a:ext>
            </a:extLst>
          </p:cNvPr>
          <p:cNvSpPr/>
          <p:nvPr/>
        </p:nvSpPr>
        <p:spPr>
          <a:xfrm>
            <a:off x="9850931" y="2488917"/>
            <a:ext cx="5122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9F279-4FE6-FEB2-DB46-A5544916AC60}"/>
              </a:ext>
            </a:extLst>
          </p:cNvPr>
          <p:cNvSpPr txBox="1">
            <a:spLocks/>
          </p:cNvSpPr>
          <p:nvPr/>
        </p:nvSpPr>
        <p:spPr>
          <a:xfrm>
            <a:off x="6951488" y="2429658"/>
            <a:ext cx="39917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ICS UNDERUSE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08B3B-5248-99E3-970E-2B7BBF66DA2E}"/>
              </a:ext>
            </a:extLst>
          </p:cNvPr>
          <p:cNvSpPr txBox="1">
            <a:spLocks/>
          </p:cNvSpPr>
          <p:nvPr/>
        </p:nvSpPr>
        <p:spPr>
          <a:xfrm>
            <a:off x="8241023" y="2681512"/>
            <a:ext cx="28734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ONE THIRD 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9B6CBD-3249-0853-0615-4696E52A35EE}"/>
              </a:ext>
            </a:extLst>
          </p:cNvPr>
          <p:cNvSpPr txBox="1">
            <a:spLocks/>
          </p:cNvSpPr>
          <p:nvPr/>
        </p:nvSpPr>
        <p:spPr>
          <a:xfrm>
            <a:off x="6951488" y="3010660"/>
            <a:ext cx="15570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LESS THAN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630AFC-03B6-D1A9-1894-1E7F8E360CA7}"/>
              </a:ext>
            </a:extLst>
          </p:cNvPr>
          <p:cNvSpPr txBox="1"/>
          <p:nvPr/>
        </p:nvSpPr>
        <p:spPr>
          <a:xfrm>
            <a:off x="6951488" y="3457240"/>
            <a:ext cx="4404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of children aged 0-14 </a:t>
            </a:r>
            <a:r>
              <a:rPr lang="en-US" sz="1600">
                <a:solidFill>
                  <a:srgbClr val="000000"/>
                </a:solidFill>
                <a:latin typeface="Frank New" panose="00000500000000000000" pitchFamily="50" charset="0"/>
              </a:rPr>
              <a:t>collected the </a:t>
            </a:r>
            <a:br>
              <a:rPr lang="en-US" sz="1600">
                <a:solidFill>
                  <a:srgbClr val="000000"/>
                </a:solidFill>
                <a:latin typeface="Frank New" panose="00000500000000000000" pitchFamily="50" charset="0"/>
              </a:rPr>
            </a:br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three or more preventer medicines </a:t>
            </a:r>
            <a:r>
              <a:rPr lang="en-US" sz="1600">
                <a:solidFill>
                  <a:srgbClr val="000000"/>
                </a:solidFill>
                <a:latin typeface="Frank New" panose="00000500000000000000" pitchFamily="50" charset="0"/>
              </a:rPr>
              <a:t>expected within 12 months in 2022-23 to indicate good adherence prescriptions</a:t>
            </a:r>
            <a:r>
              <a:rPr lang="en-US" sz="1600" baseline="30000">
                <a:solidFill>
                  <a:srgbClr val="000000"/>
                </a:solidFill>
                <a:latin typeface="Frank New" panose="00000500000000000000" pitchFamily="50" charset="0"/>
              </a:rPr>
              <a:t>3</a:t>
            </a:r>
            <a:endParaRPr lang="en-AU" sz="1600" baseline="30000">
              <a:solidFill>
                <a:srgbClr val="000000"/>
              </a:solidFill>
              <a:latin typeface="Frank New" panose="00000500000000000000" pitchFamily="50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46DC99-86B6-1F59-F8CB-90411DDC1CE9}"/>
              </a:ext>
            </a:extLst>
          </p:cNvPr>
          <p:cNvCxnSpPr>
            <a:cxnSpLocks/>
          </p:cNvCxnSpPr>
          <p:nvPr/>
        </p:nvCxnSpPr>
        <p:spPr>
          <a:xfrm>
            <a:off x="8365563" y="3413725"/>
            <a:ext cx="2577642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purple ball with white outline&#10;&#10;AI-generated content may be incorrect.">
            <a:extLst>
              <a:ext uri="{FF2B5EF4-FFF2-40B4-BE49-F238E27FC236}">
                <a16:creationId xmlns:a16="http://schemas.microsoft.com/office/drawing/2014/main" id="{42DF76BD-1FED-5706-8717-22BF238120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253" y="1891777"/>
            <a:ext cx="1918292" cy="7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8162B1-5548-684E-8FBE-9FC62BA5D4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9B731-5B7F-D55E-9633-8E66EBF7C8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786564" y="6412333"/>
            <a:ext cx="4516374" cy="365125"/>
          </a:xfrm>
        </p:spPr>
        <p:txBody>
          <a:bodyPr/>
          <a:lstStyle/>
          <a:p>
            <a:r>
              <a:rPr lang="en-US"/>
              <a:t>TimeToReassessManagementPaediatricAsthma 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8C861-5AFB-86C8-1CAA-FF42E15909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52194" y="6412333"/>
            <a:ext cx="404844" cy="365125"/>
          </a:xfrm>
        </p:spPr>
        <p:txBody>
          <a:bodyPr/>
          <a:lstStyle/>
          <a:p>
            <a:fld id="{1FE1F13A-AAD1-4C8B-A6E5-D64CDDB052AC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8CAA6-F91A-7629-A480-F3904F38CE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182"/>
            <a:ext cx="5843588" cy="68821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C8A31E-E118-8FEB-D39C-5E7BB1B2AF72}"/>
              </a:ext>
            </a:extLst>
          </p:cNvPr>
          <p:cNvSpPr txBox="1">
            <a:spLocks/>
          </p:cNvSpPr>
          <p:nvPr/>
        </p:nvSpPr>
        <p:spPr>
          <a:xfrm>
            <a:off x="7618327" y="2839192"/>
            <a:ext cx="28734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spc="-150">
                <a:solidFill>
                  <a:srgbClr val="361A59"/>
                </a:solidFill>
                <a:latin typeface="CocogooseCondensed SemLt"/>
              </a:rPr>
              <a:t>2 IN 3</a:t>
            </a:r>
            <a:endParaRPr lang="en-AU" sz="4800" spc="-150">
              <a:solidFill>
                <a:srgbClr val="361A59"/>
              </a:solidFill>
              <a:latin typeface="CocogooseCondensed Sem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03DB1-2954-A5C1-8423-EEB70704443B}"/>
              </a:ext>
            </a:extLst>
          </p:cNvPr>
          <p:cNvCxnSpPr>
            <a:cxnSpLocks/>
          </p:cNvCxnSpPr>
          <p:nvPr/>
        </p:nvCxnSpPr>
        <p:spPr>
          <a:xfrm>
            <a:off x="7742867" y="3571405"/>
            <a:ext cx="1259171" cy="0"/>
          </a:xfrm>
          <a:prstGeom prst="line">
            <a:avLst/>
          </a:prstGeom>
          <a:ln w="73660">
            <a:solidFill>
              <a:srgbClr val="2994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9A684F-2723-3ED1-A690-7FACC8552589}"/>
              </a:ext>
            </a:extLst>
          </p:cNvPr>
          <p:cNvSpPr/>
          <p:nvPr/>
        </p:nvSpPr>
        <p:spPr>
          <a:xfrm>
            <a:off x="6786564" y="2217189"/>
            <a:ext cx="4810122" cy="2350597"/>
          </a:xfrm>
          <a:prstGeom prst="roundRect">
            <a:avLst>
              <a:gd name="adj" fmla="val 5487"/>
            </a:avLst>
          </a:prstGeom>
          <a:noFill/>
          <a:ln>
            <a:solidFill>
              <a:srgbClr val="2994D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EBAAB-FD9C-88D9-0134-0E3219ECFA7B}"/>
              </a:ext>
            </a:extLst>
          </p:cNvPr>
          <p:cNvSpPr txBox="1">
            <a:spLocks/>
          </p:cNvSpPr>
          <p:nvPr/>
        </p:nvSpPr>
        <p:spPr>
          <a:xfrm>
            <a:off x="6957839" y="3171295"/>
            <a:ext cx="12373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ONLY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5F123-EFB6-AF53-7B1C-88FDADAD7DC9}"/>
              </a:ext>
            </a:extLst>
          </p:cNvPr>
          <p:cNvSpPr txBox="1"/>
          <p:nvPr/>
        </p:nvSpPr>
        <p:spPr>
          <a:xfrm>
            <a:off x="6957839" y="3617875"/>
            <a:ext cx="247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children (67%) had </a:t>
            </a:r>
            <a:b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</a:br>
            <a:r>
              <a:rPr lang="en-US" sz="1600" b="1">
                <a:solidFill>
                  <a:srgbClr val="361A59"/>
                </a:solidFill>
                <a:latin typeface="Frank New" panose="00000500000000000000" pitchFamily="50" charset="0"/>
              </a:rPr>
              <a:t>an Asthma Action Plan </a:t>
            </a:r>
            <a:r>
              <a:rPr lang="en-US" sz="1600">
                <a:solidFill>
                  <a:srgbClr val="000000"/>
                </a:solidFill>
                <a:latin typeface="Frank New" panose="00000500000000000000" pitchFamily="50" charset="0"/>
              </a:rPr>
              <a:t>in 2022</a:t>
            </a:r>
            <a:r>
              <a:rPr lang="en-US" sz="1600" baseline="30000">
                <a:solidFill>
                  <a:srgbClr val="000000"/>
                </a:solidFill>
                <a:latin typeface="Frank New" panose="00000500000000000000" pitchFamily="50" charset="0"/>
              </a:rPr>
              <a:t>1</a:t>
            </a:r>
            <a:endParaRPr lang="en-AU" sz="1600" baseline="30000">
              <a:solidFill>
                <a:srgbClr val="000000"/>
              </a:solidFill>
              <a:latin typeface="Frank New" panose="000005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7869CB-3DD1-F4B3-14AF-3428E2B2DD62}"/>
              </a:ext>
            </a:extLst>
          </p:cNvPr>
          <p:cNvSpPr/>
          <p:nvPr/>
        </p:nvSpPr>
        <p:spPr>
          <a:xfrm>
            <a:off x="9857282" y="2471682"/>
            <a:ext cx="5122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50BBC-1DFF-F3E5-1731-1603016DD5A4}"/>
              </a:ext>
            </a:extLst>
          </p:cNvPr>
          <p:cNvSpPr txBox="1">
            <a:spLocks/>
          </p:cNvSpPr>
          <p:nvPr/>
        </p:nvSpPr>
        <p:spPr>
          <a:xfrm>
            <a:off x="6957839" y="2412423"/>
            <a:ext cx="39917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361A59"/>
                </a:solidFill>
                <a:latin typeface="CocogooseCondensed SemLt"/>
              </a:rPr>
              <a:t>ASTHMA ACTION PLAN</a:t>
            </a:r>
            <a:endParaRPr lang="en-AU" sz="4000">
              <a:solidFill>
                <a:srgbClr val="361A59"/>
              </a:solidFill>
              <a:latin typeface="CocogooseCondensed Sem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B35B11-4CF6-2726-0BBF-2EB14C7FB7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236" y="2332187"/>
            <a:ext cx="1648636" cy="20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8555"/>
      </p:ext>
    </p:extLst>
  </p:cSld>
  <p:clrMapOvr>
    <a:masterClrMapping/>
  </p:clrMapOvr>
</p:sld>
</file>

<file path=ppt/theme/theme1.xml><?xml version="1.0" encoding="utf-8"?>
<a:theme xmlns:a="http://schemas.openxmlformats.org/drawingml/2006/main" name="1_AsthmaAustralia">
  <a:themeElements>
    <a:clrScheme name="Custom 1">
      <a:dk1>
        <a:srgbClr val="361A59"/>
      </a:dk1>
      <a:lt1>
        <a:srgbClr val="FFFFFF"/>
      </a:lt1>
      <a:dk2>
        <a:srgbClr val="361A59"/>
      </a:dk2>
      <a:lt2>
        <a:srgbClr val="FFFFFF"/>
      </a:lt2>
      <a:accent1>
        <a:srgbClr val="2994D2"/>
      </a:accent1>
      <a:accent2>
        <a:srgbClr val="9F6BB1"/>
      </a:accent2>
      <a:accent3>
        <a:srgbClr val="0A2240"/>
      </a:accent3>
      <a:accent4>
        <a:srgbClr val="F36E21"/>
      </a:accent4>
      <a:accent5>
        <a:srgbClr val="A1D4F3"/>
      </a:accent5>
      <a:accent6>
        <a:srgbClr val="009069"/>
      </a:accent6>
      <a:hlink>
        <a:srgbClr val="2893D2"/>
      </a:hlink>
      <a:folHlink>
        <a:srgbClr val="2893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hmaAustralia" id="{8AF82359-1146-489C-A16A-BCDFA2561CEF}" vid="{06E29B88-882D-48F2-820A-70F8A1B946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CE5912-6F26-4BAF-82DE-7AA0D63A83C9}">
  <we:reference id="wa200003964" version="1.0.0.0" store="en-GB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70ad281-e34d-4fb3-ac72-6444d97541ab" xsi:nil="true"/>
    <lcf76f155ced4ddcb4097134ff3c332f xmlns="0ef887b0-e73e-4128-b854-1f789ec756ba">
      <Terms xmlns="http://schemas.microsoft.com/office/infopath/2007/PartnerControls"/>
    </lcf76f155ced4ddcb4097134ff3c332f>
    <MediaLengthInSeconds xmlns="0ef887b0-e73e-4128-b854-1f789ec756ba" xsi:nil="true"/>
    <SharedWithUsers xmlns="770ad281-e34d-4fb3-ac72-6444d97541a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6A7DEE4EDBA4591CA7DF1B4378037" ma:contentTypeVersion="22" ma:contentTypeDescription="Create a new document." ma:contentTypeScope="" ma:versionID="ac787138128d6e447f1e7be3b95d7c87">
  <xsd:schema xmlns:xsd="http://www.w3.org/2001/XMLSchema" xmlns:xs="http://www.w3.org/2001/XMLSchema" xmlns:p="http://schemas.microsoft.com/office/2006/metadata/properties" xmlns:ns1="http://schemas.microsoft.com/sharepoint/v3" xmlns:ns2="0ef887b0-e73e-4128-b854-1f789ec756ba" xmlns:ns3="770ad281-e34d-4fb3-ac72-6444d97541ab" targetNamespace="http://schemas.microsoft.com/office/2006/metadata/properties" ma:root="true" ma:fieldsID="a52bcc0072b305a8ab3a6a3ac25add4d" ns1:_="" ns2:_="" ns3:_="">
    <xsd:import namespace="http://schemas.microsoft.com/sharepoint/v3"/>
    <xsd:import namespace="0ef887b0-e73e-4128-b854-1f789ec756ba"/>
    <xsd:import namespace="770ad281-e34d-4fb3-ac72-6444d9754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887b0-e73e-4128-b854-1f789ec75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25eb8e-77cf-4da4-9b89-dfb35a846e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ad281-e34d-4fb3-ac72-6444d9754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19487c-8b0b-472d-bdea-9cc349d53a9f}" ma:internalName="TaxCatchAll" ma:showField="CatchAllData" ma:web="770ad281-e34d-4fb3-ac72-6444d9754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1A08A-646B-42D5-9841-4ACF302D92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648FB5-46B8-4931-96CB-E77619A011C0}">
  <ds:schemaRefs>
    <ds:schemaRef ds:uri="0ef887b0-e73e-4128-b854-1f789ec756ba"/>
    <ds:schemaRef ds:uri="770ad281-e34d-4fb3-ac72-6444d97541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E8EE78-DA4C-46A3-B125-EE21E3C956F8}">
  <ds:schemaRefs>
    <ds:schemaRef ds:uri="0ef887b0-e73e-4128-b854-1f789ec756ba"/>
    <ds:schemaRef ds:uri="770ad281-e34d-4fb3-ac72-6444d97541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1018</Words>
  <Application>Microsoft Office PowerPoint</Application>
  <PresentationFormat>Widescreen</PresentationFormat>
  <Paragraphs>101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1_AsthmaAustralia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Flynn</dc:creator>
  <cp:lastModifiedBy>Cathryn Berry</cp:lastModifiedBy>
  <cp:revision>2</cp:revision>
  <cp:lastPrinted>2025-01-28T10:20:05Z</cp:lastPrinted>
  <dcterms:created xsi:type="dcterms:W3CDTF">2024-04-14T09:11:17Z</dcterms:created>
  <dcterms:modified xsi:type="dcterms:W3CDTF">2025-02-25T23:30:35Z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0x0101006826A7DEE4EDBA4591CA7DF1B4378037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