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8288000" cy="10287000"/>
  <p:notesSz cx="6858000" cy="9144000"/>
  <p:embeddedFontLst>
    <p:embeddedFont>
      <p:font typeface="CocogooseCondensed" panose="020B0604020202020204" charset="0"/>
      <p:regular r:id="rId11"/>
    </p:embeddedFont>
    <p:embeddedFont>
      <p:font typeface="Frank New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563B9-D7B4-ADB4-0876-F7C9024A24A8}" v="112" dt="2025-07-28T01:32:02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8" y="117333"/>
            <a:ext cx="4407741" cy="1609658"/>
          </a:xfrm>
          <a:custGeom>
            <a:avLst/>
            <a:gdLst/>
            <a:ahLst/>
            <a:cxnLst/>
            <a:rect l="l" t="t" r="r" b="b"/>
            <a:pathLst>
              <a:path w="4407741" h="1609658">
                <a:moveTo>
                  <a:pt x="0" y="0"/>
                </a:moveTo>
                <a:lnTo>
                  <a:pt x="4407741" y="0"/>
                </a:lnTo>
                <a:lnTo>
                  <a:pt x="4407741" y="1609658"/>
                </a:lnTo>
                <a:lnTo>
                  <a:pt x="0" y="1609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01590" y="57536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8059" y="3386071"/>
            <a:ext cx="8533506" cy="2501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35"/>
              </a:lnSpc>
            </a:pPr>
            <a:r>
              <a:rPr lang="en-US" sz="7200" dirty="0">
                <a:solidFill>
                  <a:srgbClr val="4FAFEE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Asthma Art Attack </a:t>
            </a:r>
          </a:p>
          <a:p>
            <a:pPr algn="ctr">
              <a:lnSpc>
                <a:spcPts val="10135"/>
              </a:lnSpc>
            </a:pPr>
            <a:r>
              <a:rPr lang="en-US" sz="7200" dirty="0">
                <a:solidFill>
                  <a:srgbClr val="4FAFEE"/>
                </a:solidFill>
                <a:latin typeface="CocogooseCondensed"/>
                <a:ea typeface="CocogooseCondensed"/>
                <a:cs typeface="CocogooseCondensed"/>
              </a:rPr>
              <a:t>Resource Kit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6673" y="2457147"/>
            <a:ext cx="12418022" cy="533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0"/>
              </a:lnSpc>
            </a:pPr>
            <a:r>
              <a:rPr lang="en-US" sz="10022">
                <a:solidFill>
                  <a:srgbClr val="FFFFFF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ACTIVITY : </a:t>
            </a:r>
          </a:p>
          <a:p>
            <a:pPr algn="ctr">
              <a:lnSpc>
                <a:spcPts val="14030"/>
              </a:lnSpc>
            </a:pPr>
            <a:r>
              <a:rPr lang="en-US" sz="10022">
                <a:solidFill>
                  <a:srgbClr val="FFFFFF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Model of an Asthma Puffer or Spacer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516377"/>
            <a:ext cx="7133629" cy="7741923"/>
          </a:xfrm>
          <a:custGeom>
            <a:avLst/>
            <a:gdLst/>
            <a:ahLst/>
            <a:cxnLst/>
            <a:rect l="l" t="t" r="r" b="b"/>
            <a:pathLst>
              <a:path w="7133629" h="7741923">
                <a:moveTo>
                  <a:pt x="0" y="0"/>
                </a:moveTo>
                <a:lnTo>
                  <a:pt x="7133629" y="0"/>
                </a:lnTo>
                <a:lnTo>
                  <a:pt x="7133629" y="7741923"/>
                </a:lnTo>
                <a:lnTo>
                  <a:pt x="0" y="7741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803" y="573404"/>
            <a:ext cx="6303764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1.1  Student’s experience with asthma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231901"/>
            <a:ext cx="6315861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Grade 5 student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What helps you with your asthma?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Frank New"/>
              <a:ea typeface="Frank New"/>
              <a:cs typeface="Frank New"/>
              <a:sym typeface="Frank New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This is a self portrait of me holding my asthma puffer.</a:t>
            </a:r>
          </a:p>
        </p:txBody>
      </p:sp>
      <p:sp>
        <p:nvSpPr>
          <p:cNvPr id="5" name="Freeform 5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63066">
            <a:off x="1039723" y="2668164"/>
            <a:ext cx="7469867" cy="5608774"/>
          </a:xfrm>
          <a:custGeom>
            <a:avLst/>
            <a:gdLst/>
            <a:ahLst/>
            <a:cxnLst/>
            <a:rect l="l" t="t" r="r" b="b"/>
            <a:pathLst>
              <a:path w="7469867" h="5608774">
                <a:moveTo>
                  <a:pt x="0" y="0"/>
                </a:moveTo>
                <a:lnTo>
                  <a:pt x="7469868" y="0"/>
                </a:lnTo>
                <a:lnTo>
                  <a:pt x="7469868" y="5608774"/>
                </a:lnTo>
                <a:lnTo>
                  <a:pt x="0" y="5608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8803" y="573404"/>
            <a:ext cx="6303764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1.2  Student’s experience with asthma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00793" y="2231901"/>
            <a:ext cx="9366736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Grade 3 student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What helps you with your asthma?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FFFFFF"/>
              </a:solidFill>
              <a:latin typeface="Frank New"/>
              <a:ea typeface="Frank New"/>
              <a:cs typeface="Frank New"/>
              <a:sym typeface="Frank New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I drew a puffer human as I use my puffer when I need it. The puffer makes me feel calm.</a:t>
            </a:r>
          </a:p>
        </p:txBody>
      </p:sp>
      <p:sp>
        <p:nvSpPr>
          <p:cNvPr id="5" name="Freeform 5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1272" y="2500929"/>
            <a:ext cx="3654022" cy="6509540"/>
          </a:xfrm>
          <a:custGeom>
            <a:avLst/>
            <a:gdLst/>
            <a:ahLst/>
            <a:cxnLst/>
            <a:rect l="l" t="t" r="r" b="b"/>
            <a:pathLst>
              <a:path w="3654022" h="6509540">
                <a:moveTo>
                  <a:pt x="0" y="0"/>
                </a:moveTo>
                <a:lnTo>
                  <a:pt x="3654022" y="0"/>
                </a:lnTo>
                <a:lnTo>
                  <a:pt x="3654022" y="6509540"/>
                </a:lnTo>
                <a:lnTo>
                  <a:pt x="0" y="6509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2634" y="2554310"/>
            <a:ext cx="3622132" cy="6456160"/>
          </a:xfrm>
          <a:custGeom>
            <a:avLst/>
            <a:gdLst/>
            <a:ahLst/>
            <a:cxnLst/>
            <a:rect l="l" t="t" r="r" b="b"/>
            <a:pathLst>
              <a:path w="3622132" h="6456160">
                <a:moveTo>
                  <a:pt x="0" y="0"/>
                </a:moveTo>
                <a:lnTo>
                  <a:pt x="3622133" y="0"/>
                </a:lnTo>
                <a:lnTo>
                  <a:pt x="3622133" y="6456159"/>
                </a:lnTo>
                <a:lnTo>
                  <a:pt x="0" y="64561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04443" y="3176083"/>
            <a:ext cx="4279115" cy="5159233"/>
          </a:xfrm>
          <a:custGeom>
            <a:avLst/>
            <a:gdLst/>
            <a:ahLst/>
            <a:cxnLst/>
            <a:rect l="l" t="t" r="r" b="b"/>
            <a:pathLst>
              <a:path w="4279115" h="5159233">
                <a:moveTo>
                  <a:pt x="0" y="0"/>
                </a:moveTo>
                <a:lnTo>
                  <a:pt x="4279114" y="0"/>
                </a:lnTo>
                <a:lnTo>
                  <a:pt x="4279114" y="5159232"/>
                </a:lnTo>
                <a:lnTo>
                  <a:pt x="0" y="51592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47" b="-1098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8518" y="573404"/>
            <a:ext cx="8244334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1.3 Examples of Student Artworks- Asthma Puffer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5853" y="1767245"/>
            <a:ext cx="6017903" cy="3376255"/>
          </a:xfrm>
          <a:custGeom>
            <a:avLst/>
            <a:gdLst/>
            <a:ahLst/>
            <a:cxnLst/>
            <a:rect l="l" t="t" r="r" b="b"/>
            <a:pathLst>
              <a:path w="6017903" h="3376255">
                <a:moveTo>
                  <a:pt x="0" y="0"/>
                </a:moveTo>
                <a:lnTo>
                  <a:pt x="6017903" y="0"/>
                </a:lnTo>
                <a:lnTo>
                  <a:pt x="6017903" y="3376255"/>
                </a:lnTo>
                <a:lnTo>
                  <a:pt x="0" y="337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36685" y="1146816"/>
            <a:ext cx="3593001" cy="5721973"/>
          </a:xfrm>
          <a:custGeom>
            <a:avLst/>
            <a:gdLst/>
            <a:ahLst/>
            <a:cxnLst/>
            <a:rect l="l" t="t" r="r" b="b"/>
            <a:pathLst>
              <a:path w="3593001" h="5721973">
                <a:moveTo>
                  <a:pt x="0" y="0"/>
                </a:moveTo>
                <a:lnTo>
                  <a:pt x="3593000" y="0"/>
                </a:lnTo>
                <a:lnTo>
                  <a:pt x="3593000" y="5721974"/>
                </a:lnTo>
                <a:lnTo>
                  <a:pt x="0" y="57219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92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85196" y="5556750"/>
            <a:ext cx="7009279" cy="3932452"/>
          </a:xfrm>
          <a:custGeom>
            <a:avLst/>
            <a:gdLst/>
            <a:ahLst/>
            <a:cxnLst/>
            <a:rect l="l" t="t" r="r" b="b"/>
            <a:pathLst>
              <a:path w="7009279" h="3932452">
                <a:moveTo>
                  <a:pt x="0" y="0"/>
                </a:moveTo>
                <a:lnTo>
                  <a:pt x="7009278" y="0"/>
                </a:lnTo>
                <a:lnTo>
                  <a:pt x="7009278" y="3932451"/>
                </a:lnTo>
                <a:lnTo>
                  <a:pt x="0" y="39324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1064" y="573404"/>
            <a:ext cx="8459242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1.4 Examples of Student Artworks- Asthma Spacer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72229DE8CFF448060D82E835079DE" ma:contentTypeVersion="18" ma:contentTypeDescription="Create a new document." ma:contentTypeScope="" ma:versionID="91119108014866526ad9666a8882f6f9">
  <xsd:schema xmlns:xsd="http://www.w3.org/2001/XMLSchema" xmlns:xs="http://www.w3.org/2001/XMLSchema" xmlns:p="http://schemas.microsoft.com/office/2006/metadata/properties" xmlns:ns2="03eb2df7-7e17-467f-979d-8a85b93f4c3b" xmlns:ns3="2956a601-ff1e-4b9f-ade2-485af0f77f4b" targetNamespace="http://schemas.microsoft.com/office/2006/metadata/properties" ma:root="true" ma:fieldsID="47a201bc40d9729ffd30c39de82cd0e6" ns2:_="" ns3:_="">
    <xsd:import namespace="03eb2df7-7e17-467f-979d-8a85b93f4c3b"/>
    <xsd:import namespace="2956a601-ff1e-4b9f-ade2-485af0f77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2df7-7e17-467f-979d-8a85b93f4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5eb8e-77cf-4da4-9b89-dfb35a846e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6a601-ff1e-4b9f-ade2-485af0f77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754566-79f5-4e64-a926-12eee5ebf1bc}" ma:internalName="TaxCatchAll" ma:showField="CatchAllData" ma:web="2956a601-ff1e-4b9f-ade2-485af0f77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6a601-ff1e-4b9f-ade2-485af0f77f4b" xsi:nil="true"/>
    <lcf76f155ced4ddcb4097134ff3c332f xmlns="03eb2df7-7e17-467f-979d-8a85b93f4c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063ED2-65DD-4686-A1B7-F2387B8757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1FED4-EF16-4778-98C7-16D554ACB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b2df7-7e17-467f-979d-8a85b93f4c3b"/>
    <ds:schemaRef ds:uri="2956a601-ff1e-4b9f-ade2-485af0f77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3BD188-C055-49F2-A6C7-51E9DEB4A8F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956a601-ff1e-4b9f-ade2-485af0f77f4b"/>
    <ds:schemaRef ds:uri="http://purl.org/dc/elements/1.1/"/>
    <ds:schemaRef ds:uri="http://schemas.microsoft.com/office/2006/metadata/properties"/>
    <ds:schemaRef ds:uri="03eb2df7-7e17-467f-979d-8a85b93f4c3b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Art Attack Activity resource kit</dc:title>
  <cp:lastModifiedBy>Kawsar Elmir</cp:lastModifiedBy>
  <cp:revision>21</cp:revision>
  <dcterms:created xsi:type="dcterms:W3CDTF">2006-08-16T00:00:00Z</dcterms:created>
  <dcterms:modified xsi:type="dcterms:W3CDTF">2025-08-01T07:00:50Z</dcterms:modified>
  <dc:identifier>DAGKscVFhNA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0x010100E1172229DE8CFF448060D82E835079DE</vt:lpwstr>
  </property>
  <property fmtid="{D5CDD505-2E9C-101B-9397-08002B2CF9AE}" pid="3" name="MediaServiceImageTags">
    <vt:lpwstr/>
  </property>
</Properties>
</file>