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3" r:id="rId6"/>
    <p:sldId id="264" r:id="rId7"/>
    <p:sldId id="265" r:id="rId8"/>
    <p:sldId id="266" r:id="rId9"/>
  </p:sldIdLst>
  <p:sldSz cx="18288000" cy="10287000"/>
  <p:notesSz cx="6858000" cy="9144000"/>
  <p:embeddedFontLst>
    <p:embeddedFont>
      <p:font typeface="CocogooseCondensed" panose="020B0604020202020204" charset="0"/>
      <p:regular r:id="rId10"/>
    </p:embeddedFont>
    <p:embeddedFont>
      <p:font typeface="Frank New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797FB-F864-E484-6E90-1C0EAB53F55F}" v="9" dt="2024-12-16T03:40:47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8" y="117333"/>
            <a:ext cx="4407741" cy="1609658"/>
          </a:xfrm>
          <a:custGeom>
            <a:avLst/>
            <a:gdLst/>
            <a:ahLst/>
            <a:cxnLst/>
            <a:rect l="l" t="t" r="r" b="b"/>
            <a:pathLst>
              <a:path w="4407741" h="1609658">
                <a:moveTo>
                  <a:pt x="0" y="0"/>
                </a:moveTo>
                <a:lnTo>
                  <a:pt x="4407741" y="0"/>
                </a:lnTo>
                <a:lnTo>
                  <a:pt x="4407741" y="1609658"/>
                </a:lnTo>
                <a:lnTo>
                  <a:pt x="0" y="1609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01590" y="57536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8059" y="3386071"/>
            <a:ext cx="8533506" cy="254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5"/>
              </a:lnSpc>
            </a:pPr>
            <a:r>
              <a:rPr lang="en-US" sz="7239">
                <a:solidFill>
                  <a:srgbClr val="4FAFEE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Asthma Art Attack </a:t>
            </a:r>
          </a:p>
          <a:p>
            <a:pPr algn="ctr">
              <a:lnSpc>
                <a:spcPts val="10135"/>
              </a:lnSpc>
            </a:pPr>
            <a:r>
              <a:rPr lang="en-US" sz="7239">
                <a:solidFill>
                  <a:srgbClr val="4FAFEE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Activity resource kit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3000" y="2457147"/>
            <a:ext cx="11408706" cy="332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3"/>
              </a:lnSpc>
            </a:pPr>
            <a:r>
              <a:rPr lang="en-US" sz="10316">
                <a:solidFill>
                  <a:srgbClr val="FFFFFF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ACTIVITY: </a:t>
            </a:r>
          </a:p>
          <a:p>
            <a:pPr algn="ctr">
              <a:lnSpc>
                <a:spcPts val="11701"/>
              </a:lnSpc>
            </a:pPr>
            <a:r>
              <a:rPr lang="en-US" sz="8358">
                <a:solidFill>
                  <a:srgbClr val="FFFFFF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Asthma Support Poster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4529" y="1881117"/>
            <a:ext cx="7892073" cy="7056236"/>
          </a:xfrm>
          <a:custGeom>
            <a:avLst/>
            <a:gdLst/>
            <a:ahLst/>
            <a:cxnLst/>
            <a:rect l="l" t="t" r="r" b="b"/>
            <a:pathLst>
              <a:path w="7892073" h="7056236">
                <a:moveTo>
                  <a:pt x="0" y="0"/>
                </a:moveTo>
                <a:lnTo>
                  <a:pt x="7892073" y="0"/>
                </a:lnTo>
                <a:lnTo>
                  <a:pt x="7892073" y="7056237"/>
                </a:lnTo>
                <a:lnTo>
                  <a:pt x="0" y="7056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491" r="-248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38803" y="573404"/>
            <a:ext cx="6303764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2.1  Student’s experience with asthma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2231901"/>
            <a:ext cx="8115300" cy="33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Grade 6 student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What don’t you like about having asthma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Frank New"/>
              <a:ea typeface="Frank New"/>
              <a:cs typeface="Frank New"/>
              <a:sym typeface="Frank New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‘I drew a picture of a dragon with short breath. A dragon usually has a strong fiery breath. It shows what it feels like to have short breath, like when I run.’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8803" y="1671294"/>
            <a:ext cx="6673196" cy="7710963"/>
          </a:xfrm>
          <a:custGeom>
            <a:avLst/>
            <a:gdLst/>
            <a:ahLst/>
            <a:cxnLst/>
            <a:rect l="l" t="t" r="r" b="b"/>
            <a:pathLst>
              <a:path w="6673196" h="7710963">
                <a:moveTo>
                  <a:pt x="0" y="0"/>
                </a:moveTo>
                <a:lnTo>
                  <a:pt x="6673195" y="0"/>
                </a:lnTo>
                <a:lnTo>
                  <a:pt x="6673195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38803" y="573404"/>
            <a:ext cx="6303764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2.2  Student’s experience with asthma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68977" y="3197756"/>
            <a:ext cx="8621224" cy="283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Grade 6 student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What don’t you like about having asthma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Frank New"/>
              <a:ea typeface="Frank New"/>
              <a:cs typeface="Frank New"/>
              <a:sym typeface="Frank New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‘I did a drawing and painting on canvas showing the inside of the body. The middle grey square represents low battery and that is how I feel when I have asthma.’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6583" y="2188780"/>
            <a:ext cx="15985820" cy="2284181"/>
          </a:xfrm>
          <a:custGeom>
            <a:avLst/>
            <a:gdLst/>
            <a:ahLst/>
            <a:cxnLst/>
            <a:rect l="l" t="t" r="r" b="b"/>
            <a:pathLst>
              <a:path w="15985820" h="2284181">
                <a:moveTo>
                  <a:pt x="0" y="0"/>
                </a:moveTo>
                <a:lnTo>
                  <a:pt x="15985820" y="0"/>
                </a:lnTo>
                <a:lnTo>
                  <a:pt x="15985820" y="2284181"/>
                </a:lnTo>
                <a:lnTo>
                  <a:pt x="0" y="2284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947" b="-894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6583" y="6034738"/>
            <a:ext cx="3393209" cy="2544907"/>
          </a:xfrm>
          <a:custGeom>
            <a:avLst/>
            <a:gdLst/>
            <a:ahLst/>
            <a:cxnLst/>
            <a:rect l="l" t="t" r="r" b="b"/>
            <a:pathLst>
              <a:path w="3393209" h="2544907">
                <a:moveTo>
                  <a:pt x="0" y="0"/>
                </a:moveTo>
                <a:lnTo>
                  <a:pt x="3393209" y="0"/>
                </a:lnTo>
                <a:lnTo>
                  <a:pt x="3393209" y="2544906"/>
                </a:lnTo>
                <a:lnTo>
                  <a:pt x="0" y="2544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79483" y="6125965"/>
            <a:ext cx="4203563" cy="2362452"/>
          </a:xfrm>
          <a:custGeom>
            <a:avLst/>
            <a:gdLst/>
            <a:ahLst/>
            <a:cxnLst/>
            <a:rect l="l" t="t" r="r" b="b"/>
            <a:pathLst>
              <a:path w="4203563" h="2362452">
                <a:moveTo>
                  <a:pt x="0" y="0"/>
                </a:moveTo>
                <a:lnTo>
                  <a:pt x="4203563" y="0"/>
                </a:lnTo>
                <a:lnTo>
                  <a:pt x="4203563" y="2362452"/>
                </a:lnTo>
                <a:lnTo>
                  <a:pt x="0" y="23624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40505" y="6633014"/>
            <a:ext cx="6934814" cy="1686713"/>
          </a:xfrm>
          <a:custGeom>
            <a:avLst/>
            <a:gdLst/>
            <a:ahLst/>
            <a:cxnLst/>
            <a:rect l="l" t="t" r="r" b="b"/>
            <a:pathLst>
              <a:path w="6934814" h="1686713">
                <a:moveTo>
                  <a:pt x="0" y="0"/>
                </a:moveTo>
                <a:lnTo>
                  <a:pt x="6934814" y="0"/>
                </a:lnTo>
                <a:lnTo>
                  <a:pt x="6934814" y="1686712"/>
                </a:lnTo>
                <a:lnTo>
                  <a:pt x="0" y="1686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573404"/>
            <a:ext cx="9940505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2.3 Examples of Student Artworks- Asthma Support Banner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6a601-ff1e-4b9f-ade2-485af0f77f4b" xsi:nil="true"/>
    <lcf76f155ced4ddcb4097134ff3c332f xmlns="03eb2df7-7e17-467f-979d-8a85b93f4c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72229DE8CFF448060D82E835079DE" ma:contentTypeVersion="18" ma:contentTypeDescription="Create a new document." ma:contentTypeScope="" ma:versionID="91119108014866526ad9666a8882f6f9">
  <xsd:schema xmlns:xsd="http://www.w3.org/2001/XMLSchema" xmlns:xs="http://www.w3.org/2001/XMLSchema" xmlns:p="http://schemas.microsoft.com/office/2006/metadata/properties" xmlns:ns2="03eb2df7-7e17-467f-979d-8a85b93f4c3b" xmlns:ns3="2956a601-ff1e-4b9f-ade2-485af0f77f4b" targetNamespace="http://schemas.microsoft.com/office/2006/metadata/properties" ma:root="true" ma:fieldsID="47a201bc40d9729ffd30c39de82cd0e6" ns2:_="" ns3:_="">
    <xsd:import namespace="03eb2df7-7e17-467f-979d-8a85b93f4c3b"/>
    <xsd:import namespace="2956a601-ff1e-4b9f-ade2-485af0f77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2df7-7e17-467f-979d-8a85b93f4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5eb8e-77cf-4da4-9b89-dfb35a846e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6a601-ff1e-4b9f-ade2-485af0f77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754566-79f5-4e64-a926-12eee5ebf1bc}" ma:internalName="TaxCatchAll" ma:showField="CatchAllData" ma:web="2956a601-ff1e-4b9f-ade2-485af0f77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63ED2-65DD-4686-A1B7-F2387B8757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BD188-C055-49F2-A6C7-51E9DEB4A8F7}">
  <ds:schemaRefs>
    <ds:schemaRef ds:uri="http://schemas.microsoft.com/office/2006/metadata/properties"/>
    <ds:schemaRef ds:uri="http://schemas.microsoft.com/office/infopath/2007/PartnerControls"/>
    <ds:schemaRef ds:uri="2956a601-ff1e-4b9f-ade2-485af0f77f4b"/>
    <ds:schemaRef ds:uri="03eb2df7-7e17-467f-979d-8a85b93f4c3b"/>
  </ds:schemaRefs>
</ds:datastoreItem>
</file>

<file path=customXml/itemProps3.xml><?xml version="1.0" encoding="utf-8"?>
<ds:datastoreItem xmlns:ds="http://schemas.openxmlformats.org/officeDocument/2006/customXml" ds:itemID="{9461FED4-EF16-4778-98C7-16D554ACB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b2df7-7e17-467f-979d-8a85b93f4c3b"/>
    <ds:schemaRef ds:uri="2956a601-ff1e-4b9f-ade2-485af0f77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Art Attack Activity resource kit</dc:title>
  <cp:revision>6</cp:revision>
  <dcterms:created xsi:type="dcterms:W3CDTF">2006-08-16T00:00:00Z</dcterms:created>
  <dcterms:modified xsi:type="dcterms:W3CDTF">2025-08-01T07:03:31Z</dcterms:modified>
  <dc:identifier>DAGKscVFhNA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0x010100E1172229DE8CFF448060D82E835079DE</vt:lpwstr>
  </property>
  <property fmtid="{D5CDD505-2E9C-101B-9397-08002B2CF9AE}" pid="3" name="MediaServiceImageTags">
    <vt:lpwstr/>
  </property>
</Properties>
</file>