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7" r:id="rId6"/>
    <p:sldId id="268" r:id="rId7"/>
    <p:sldId id="269" r:id="rId8"/>
  </p:sldIdLst>
  <p:sldSz cx="18288000" cy="10287000"/>
  <p:notesSz cx="6858000" cy="9144000"/>
  <p:embeddedFontLst>
    <p:embeddedFont>
      <p:font typeface="CocogooseCondensed" panose="020B0604020202020204" charset="0"/>
      <p:regular r:id="rId9"/>
    </p:embeddedFont>
    <p:embeddedFont>
      <p:font typeface="Frank New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403C0-C108-3CBA-9A79-04155499374E}" v="10" dt="2024-12-16T03:53:35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8" y="117333"/>
            <a:ext cx="4407741" cy="1609658"/>
          </a:xfrm>
          <a:custGeom>
            <a:avLst/>
            <a:gdLst/>
            <a:ahLst/>
            <a:cxnLst/>
            <a:rect l="l" t="t" r="r" b="b"/>
            <a:pathLst>
              <a:path w="4407741" h="1609658">
                <a:moveTo>
                  <a:pt x="0" y="0"/>
                </a:moveTo>
                <a:lnTo>
                  <a:pt x="4407741" y="0"/>
                </a:lnTo>
                <a:lnTo>
                  <a:pt x="4407741" y="1609658"/>
                </a:lnTo>
                <a:lnTo>
                  <a:pt x="0" y="1609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01590" y="57536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78059" y="3386071"/>
            <a:ext cx="8533506" cy="254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5"/>
              </a:lnSpc>
            </a:pPr>
            <a:r>
              <a:rPr lang="en-US" sz="7239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Asthma Art Attack </a:t>
            </a:r>
          </a:p>
          <a:p>
            <a:pPr algn="ctr">
              <a:lnSpc>
                <a:spcPts val="10135"/>
              </a:lnSpc>
            </a:pPr>
            <a:r>
              <a:rPr lang="en-US" sz="7239">
                <a:solidFill>
                  <a:srgbClr val="4FAFEE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Activity resource kit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29157" y="2457147"/>
            <a:ext cx="10716392" cy="332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3"/>
              </a:lnSpc>
            </a:pPr>
            <a:r>
              <a:rPr lang="en-US" sz="10316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ACTIVITY: </a:t>
            </a:r>
          </a:p>
          <a:p>
            <a:pPr algn="ctr">
              <a:lnSpc>
                <a:spcPts val="11701"/>
              </a:lnSpc>
            </a:pPr>
            <a:r>
              <a:rPr lang="en-US" sz="8358">
                <a:solidFill>
                  <a:srgbClr val="FFFFFF"/>
                </a:solidFill>
                <a:latin typeface="CocogooseCondensed"/>
                <a:ea typeface="CocogooseCondensed"/>
                <a:cs typeface="CocogooseCondensed"/>
                <a:sym typeface="CocogooseCondensed"/>
              </a:rPr>
              <a:t>Mixed Media Artwork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6144" y="2155073"/>
            <a:ext cx="9548262" cy="6296650"/>
          </a:xfrm>
          <a:custGeom>
            <a:avLst/>
            <a:gdLst/>
            <a:ahLst/>
            <a:cxnLst/>
            <a:rect l="l" t="t" r="r" b="b"/>
            <a:pathLst>
              <a:path w="9548262" h="6296650">
                <a:moveTo>
                  <a:pt x="0" y="0"/>
                </a:moveTo>
                <a:lnTo>
                  <a:pt x="9548262" y="0"/>
                </a:lnTo>
                <a:lnTo>
                  <a:pt x="9548262" y="6296650"/>
                </a:lnTo>
                <a:lnTo>
                  <a:pt x="0" y="6296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1687" y="573404"/>
            <a:ext cx="6337995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3.1 Student’s Experience with Asthma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49268" y="2798860"/>
            <a:ext cx="6710032" cy="378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Grade 6 Student</a:t>
            </a:r>
          </a:p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What don’t you like about having asthma?</a:t>
            </a: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</a:pPr>
            <a:endParaRPr lang="en-US" sz="2699">
              <a:solidFill>
                <a:srgbClr val="FFFFFF"/>
              </a:solidFill>
              <a:latin typeface="Frank New"/>
              <a:ea typeface="Frank New"/>
              <a:cs typeface="Frank New"/>
              <a:sym typeface="Frank New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‘I painted two girls playing and one girl with asthma is not playing. It represents people not being able to play as much because of their asthma.’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2403" y="8691403"/>
            <a:ext cx="1595597" cy="1595597"/>
          </a:xfrm>
          <a:custGeom>
            <a:avLst/>
            <a:gdLst/>
            <a:ahLst/>
            <a:cxnLst/>
            <a:rect l="l" t="t" r="r" b="b"/>
            <a:pathLst>
              <a:path w="1595597" h="1595597">
                <a:moveTo>
                  <a:pt x="0" y="0"/>
                </a:moveTo>
                <a:lnTo>
                  <a:pt x="1595597" y="0"/>
                </a:lnTo>
                <a:lnTo>
                  <a:pt x="1595597" y="1595597"/>
                </a:lnTo>
                <a:lnTo>
                  <a:pt x="0" y="159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2435" y="2306638"/>
            <a:ext cx="8063574" cy="6062813"/>
          </a:xfrm>
          <a:custGeom>
            <a:avLst/>
            <a:gdLst/>
            <a:ahLst/>
            <a:cxnLst/>
            <a:rect l="l" t="t" r="r" b="b"/>
            <a:pathLst>
              <a:path w="8063574" h="6062813">
                <a:moveTo>
                  <a:pt x="0" y="0"/>
                </a:moveTo>
                <a:lnTo>
                  <a:pt x="8063574" y="0"/>
                </a:lnTo>
                <a:lnTo>
                  <a:pt x="8063574" y="6062813"/>
                </a:lnTo>
                <a:lnTo>
                  <a:pt x="0" y="6062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43" t="-2528" r="-722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94698" y="759009"/>
            <a:ext cx="7422656" cy="5763922"/>
          </a:xfrm>
          <a:custGeom>
            <a:avLst/>
            <a:gdLst/>
            <a:ahLst/>
            <a:cxnLst/>
            <a:rect l="l" t="t" r="r" b="b"/>
            <a:pathLst>
              <a:path w="7422656" h="5763922">
                <a:moveTo>
                  <a:pt x="0" y="0"/>
                </a:moveTo>
                <a:lnTo>
                  <a:pt x="7422656" y="0"/>
                </a:lnTo>
                <a:lnTo>
                  <a:pt x="7422656" y="5763922"/>
                </a:lnTo>
                <a:lnTo>
                  <a:pt x="0" y="57639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547" t="-13565" r="-42134" b="-20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58595" y="7048659"/>
            <a:ext cx="5510103" cy="2641584"/>
          </a:xfrm>
          <a:custGeom>
            <a:avLst/>
            <a:gdLst/>
            <a:ahLst/>
            <a:cxnLst/>
            <a:rect l="l" t="t" r="r" b="b"/>
            <a:pathLst>
              <a:path w="5510103" h="2641584">
                <a:moveTo>
                  <a:pt x="0" y="0"/>
                </a:moveTo>
                <a:lnTo>
                  <a:pt x="5510103" y="0"/>
                </a:lnTo>
                <a:lnTo>
                  <a:pt x="5510103" y="2641584"/>
                </a:lnTo>
                <a:lnTo>
                  <a:pt x="0" y="26415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141" t="-14828" r="-12099" b="-4385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573404"/>
            <a:ext cx="9940505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Frank New"/>
                <a:ea typeface="Frank New"/>
                <a:cs typeface="Frank New"/>
                <a:sym typeface="Frank New"/>
              </a:rPr>
              <a:t> 3.2 Examples of Student Artworks- Asthma Mixed Media artwork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6a601-ff1e-4b9f-ade2-485af0f77f4b" xsi:nil="true"/>
    <lcf76f155ced4ddcb4097134ff3c332f xmlns="03eb2df7-7e17-467f-979d-8a85b93f4c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72229DE8CFF448060D82E835079DE" ma:contentTypeVersion="18" ma:contentTypeDescription="Create a new document." ma:contentTypeScope="" ma:versionID="91119108014866526ad9666a8882f6f9">
  <xsd:schema xmlns:xsd="http://www.w3.org/2001/XMLSchema" xmlns:xs="http://www.w3.org/2001/XMLSchema" xmlns:p="http://schemas.microsoft.com/office/2006/metadata/properties" xmlns:ns2="03eb2df7-7e17-467f-979d-8a85b93f4c3b" xmlns:ns3="2956a601-ff1e-4b9f-ade2-485af0f77f4b" targetNamespace="http://schemas.microsoft.com/office/2006/metadata/properties" ma:root="true" ma:fieldsID="47a201bc40d9729ffd30c39de82cd0e6" ns2:_="" ns3:_="">
    <xsd:import namespace="03eb2df7-7e17-467f-979d-8a85b93f4c3b"/>
    <xsd:import namespace="2956a601-ff1e-4b9f-ade2-485af0f77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2df7-7e17-467f-979d-8a85b93f4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5eb8e-77cf-4da4-9b89-dfb35a846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6a601-ff1e-4b9f-ade2-485af0f77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754566-79f5-4e64-a926-12eee5ebf1bc}" ma:internalName="TaxCatchAll" ma:showField="CatchAllData" ma:web="2956a601-ff1e-4b9f-ade2-485af0f77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63ED2-65DD-4686-A1B7-F2387B8757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BD188-C055-49F2-A6C7-51E9DEB4A8F7}">
  <ds:schemaRefs>
    <ds:schemaRef ds:uri="http://schemas.microsoft.com/office/2006/metadata/properties"/>
    <ds:schemaRef ds:uri="http://schemas.microsoft.com/office/infopath/2007/PartnerControls"/>
    <ds:schemaRef ds:uri="2956a601-ff1e-4b9f-ade2-485af0f77f4b"/>
    <ds:schemaRef ds:uri="03eb2df7-7e17-467f-979d-8a85b93f4c3b"/>
  </ds:schemaRefs>
</ds:datastoreItem>
</file>

<file path=customXml/itemProps3.xml><?xml version="1.0" encoding="utf-8"?>
<ds:datastoreItem xmlns:ds="http://schemas.openxmlformats.org/officeDocument/2006/customXml" ds:itemID="{9461FED4-EF16-4778-98C7-16D554ACBE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b2df7-7e17-467f-979d-8a85b93f4c3b"/>
    <ds:schemaRef ds:uri="2956a601-ff1e-4b9f-ade2-485af0f77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Art Attack Activity resource kit</dc:title>
  <cp:revision>6</cp:revision>
  <dcterms:created xsi:type="dcterms:W3CDTF">2006-08-16T00:00:00Z</dcterms:created>
  <dcterms:modified xsi:type="dcterms:W3CDTF">2025-08-01T07:06:41Z</dcterms:modified>
  <dc:identifier>DAGKscVFhNA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0x010100E1172229DE8CFF448060D82E835079DE</vt:lpwstr>
  </property>
  <property fmtid="{D5CDD505-2E9C-101B-9397-08002B2CF9AE}" pid="3" name="MediaServiceImageTags">
    <vt:lpwstr/>
  </property>
</Properties>
</file>